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  <c:pt idx="4">
                  <c:v>Tests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20333968"/>
        <c:axId val="-101452848"/>
      </c:barChart>
      <c:catAx>
        <c:axId val="-22033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1452848"/>
        <c:crosses val="autoZero"/>
        <c:auto val="1"/>
        <c:lblAlgn val="ctr"/>
        <c:lblOffset val="100"/>
        <c:noMultiLvlLbl val="0"/>
      </c:catAx>
      <c:valAx>
        <c:axId val="-10145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2033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9. 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/>
              <a:t>18.01.2018</a:t>
            </a:r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776F9F-1C6A-4B29-8BDA-09E639C5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132"/>
            <a:ext cx="12192000" cy="23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18.01.2018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400" dirty="0"/>
              <a:t>Letzte Woche (12. </a:t>
            </a:r>
            <a:r>
              <a:rPr lang="mr-IN" sz="2400" dirty="0"/>
              <a:t>–</a:t>
            </a:r>
            <a:r>
              <a:rPr lang="de-DE" sz="2400" dirty="0"/>
              <a:t> 18.01.2018)</a:t>
            </a:r>
          </a:p>
          <a:p>
            <a:r>
              <a:rPr lang="de-DE" sz="1600" dirty="0"/>
              <a:t>Technologiemanager: Implementierung</a:t>
            </a:r>
          </a:p>
          <a:p>
            <a:r>
              <a:rPr lang="de-DE" sz="1600" dirty="0"/>
              <a:t>Projektmanager: Implementierung</a:t>
            </a:r>
          </a:p>
          <a:p>
            <a:r>
              <a:rPr lang="de-DE" sz="1600" dirty="0"/>
              <a:t>Qualitätsmanager: Tests vorbereiten</a:t>
            </a:r>
          </a:p>
          <a:p>
            <a:r>
              <a:rPr lang="de-DE" sz="1600" dirty="0"/>
              <a:t>Vertriebsmanager: Vorbereitung Abnahme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2400" dirty="0"/>
              <a:t>Technologiemanager: Implementierung</a:t>
            </a:r>
          </a:p>
          <a:p>
            <a:r>
              <a:rPr lang="de-DE" sz="2400" dirty="0"/>
              <a:t>Projektmanager: Implementierung</a:t>
            </a:r>
          </a:p>
          <a:p>
            <a:r>
              <a:rPr lang="de-DE" sz="2400" dirty="0"/>
              <a:t>Qualitätsmanager: Testen</a:t>
            </a:r>
          </a:p>
          <a:p>
            <a:r>
              <a:rPr lang="de-DE" sz="2400" dirty="0"/>
              <a:t>Vertriebsmanager: Testen und Abnahme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accent3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6">
            <a:extLst>
              <a:ext uri="{FF2B5EF4-FFF2-40B4-BE49-F238E27FC236}">
                <a16:creationId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1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661991745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Projektstatus 18.01.2018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217042"/>
              </p:ext>
            </p:extLst>
          </p:nvPr>
        </p:nvGraphicFramePr>
        <p:xfrm>
          <a:off x="677334" y="1163469"/>
          <a:ext cx="103424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006">
                  <a:extLst>
                    <a:ext uri="{9D8B030D-6E8A-4147-A177-3AD203B41FA5}">
                      <a16:colId xmlns:a16="http://schemas.microsoft.com/office/drawing/2014/main" val="3333208258"/>
                    </a:ext>
                  </a:extLst>
                </a:gridCol>
                <a:gridCol w="3602113">
                  <a:extLst>
                    <a:ext uri="{9D8B030D-6E8A-4147-A177-3AD203B41FA5}">
                      <a16:colId xmlns:a16="http://schemas.microsoft.com/office/drawing/2014/main" val="3515302643"/>
                    </a:ext>
                  </a:extLst>
                </a:gridCol>
                <a:gridCol w="1635380">
                  <a:extLst>
                    <a:ext uri="{9D8B030D-6E8A-4147-A177-3AD203B41FA5}">
                      <a16:colId xmlns:a16="http://schemas.microsoft.com/office/drawing/2014/main" val="2548307700"/>
                    </a:ext>
                  </a:extLst>
                </a:gridCol>
                <a:gridCol w="1876985">
                  <a:extLst>
                    <a:ext uri="{9D8B030D-6E8A-4147-A177-3AD203B41FA5}">
                      <a16:colId xmlns:a16="http://schemas.microsoft.com/office/drawing/2014/main" val="2744869812"/>
                    </a:ext>
                  </a:extLst>
                </a:gridCol>
              </a:tblGrid>
              <a:tr h="236717">
                <a:tc>
                  <a:txBody>
                    <a:bodyPr/>
                    <a:lstStyle/>
                    <a:p>
                      <a:r>
                        <a:rPr lang="de-DE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Aufwand kumuliert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07716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r>
                        <a:rPr lang="de-DE" sz="1400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59849"/>
                  </a:ext>
                </a:extLst>
              </a:tr>
              <a:tr h="2076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85988"/>
                  </a:ext>
                </a:extLst>
              </a:tr>
              <a:tr h="2076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74625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r>
                        <a:rPr lang="de-DE" sz="1400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4267"/>
                  </a:ext>
                </a:extLst>
              </a:tr>
              <a:tr h="2076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Calvin </a:t>
                      </a:r>
                      <a:r>
                        <a:rPr lang="de-DE" sz="1200" dirty="0" err="1"/>
                        <a:t>Flatt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7784"/>
                  </a:ext>
                </a:extLst>
              </a:tr>
              <a:tr h="2076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22591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r>
                        <a:rPr lang="de-DE" sz="1400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72489"/>
                  </a:ext>
                </a:extLst>
              </a:tr>
              <a:tr h="2076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51372"/>
                  </a:ext>
                </a:extLst>
              </a:tr>
              <a:tr h="2076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13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r>
                        <a:rPr lang="de-DE" sz="1400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20635"/>
                  </a:ext>
                </a:extLst>
              </a:tr>
            </a:tbl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7D6291EA-CF9E-4DA8-8D2E-E7B27EB7A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781811"/>
              </p:ext>
            </p:extLst>
          </p:nvPr>
        </p:nvGraphicFramePr>
        <p:xfrm>
          <a:off x="1459097" y="4334475"/>
          <a:ext cx="8596312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098">
                <a:tc>
                  <a:txBody>
                    <a:bodyPr/>
                    <a:lstStyle/>
                    <a:p>
                      <a:r>
                        <a:rPr lang="de-DE" sz="1400" dirty="0"/>
                        <a:t>Vorgänge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Noch zu leistende Stunden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r>
                        <a:rPr lang="de-DE" sz="1100" dirty="0"/>
                        <a:t>Erstellung </a:t>
                      </a:r>
                      <a:r>
                        <a:rPr lang="de-DE" sz="1100" dirty="0" err="1"/>
                        <a:t>Mockups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r>
                        <a:rPr lang="de-DE" sz="1100" dirty="0"/>
                        <a:t>Erstellung Frontend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r>
                        <a:rPr lang="de-DE" sz="1100" dirty="0"/>
                        <a:t>Erstellung Backend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/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r>
                        <a:rPr lang="de-DE" sz="1100" dirty="0"/>
                        <a:t>Erstellung Views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r>
                        <a:rPr lang="de-DE" sz="1100" dirty="0"/>
                        <a:t>Tests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Summe (zu leistende Stunden)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Bisher</a:t>
                      </a:r>
                      <a:r>
                        <a:rPr lang="de-DE" sz="1200" baseline="0" dirty="0"/>
                        <a:t> geleistete Stunden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593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Gesamtaufwand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633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129</Words>
  <Application>Microsoft Office PowerPoint</Application>
  <PresentationFormat>Breitbild</PresentationFormat>
  <Paragraphs>70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Mangal</vt:lpstr>
      <vt:lpstr>Trebuchet MS</vt:lpstr>
      <vt:lpstr>Wingdings 3</vt:lpstr>
      <vt:lpstr>Facette</vt:lpstr>
      <vt:lpstr>9. Projektstatusmeeting</vt:lpstr>
      <vt:lpstr>GANTT</vt:lpstr>
      <vt:lpstr>Projektstatus 18.01.2018</vt:lpstr>
      <vt:lpstr>Aktueller Stand</vt:lpstr>
      <vt:lpstr>Projektstatus 18.01.2018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Jana Eschwaltrup</cp:lastModifiedBy>
  <cp:revision>81</cp:revision>
  <dcterms:created xsi:type="dcterms:W3CDTF">2017-11-08T22:27:40Z</dcterms:created>
  <dcterms:modified xsi:type="dcterms:W3CDTF">2018-01-18T15:54:37Z</dcterms:modified>
</cp:coreProperties>
</file>