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>
        <p:scale>
          <a:sx n="105" d="100"/>
          <a:sy n="105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0.7</c:v>
                </c:pt>
                <c:pt idx="3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565648"/>
        <c:axId val="1346580592"/>
      </c:barChart>
      <c:catAx>
        <c:axId val="134656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6580592"/>
        <c:crosses val="autoZero"/>
        <c:auto val="1"/>
        <c:lblAlgn val="ctr"/>
        <c:lblOffset val="100"/>
        <c:noMultiLvlLbl val="0"/>
      </c:catAx>
      <c:valAx>
        <c:axId val="134658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656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21.12.17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21</a:t>
            </a:r>
            <a:r>
              <a:rPr lang="de-DE" dirty="0" smtClean="0"/>
              <a:t>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1930400"/>
            <a:ext cx="9472361" cy="24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21</a:t>
            </a:r>
            <a:r>
              <a:rPr lang="de-DE" dirty="0" smtClean="0"/>
              <a:t>.12.2017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Technologiemanager: Beginn Implementierung</a:t>
            </a:r>
          </a:p>
          <a:p>
            <a:r>
              <a:rPr lang="de-DE" sz="1600" dirty="0"/>
              <a:t>Projektmanager: Task Breakdown|| Beginn Implementierung</a:t>
            </a:r>
          </a:p>
          <a:p>
            <a:r>
              <a:rPr lang="de-DE" sz="1600" dirty="0"/>
              <a:t>Qualitätsmanager: Beginn Implementierung</a:t>
            </a:r>
          </a:p>
          <a:p>
            <a:r>
              <a:rPr lang="de-DE" sz="1600" dirty="0"/>
              <a:t>Vertriebsmanager: Beginn Implementierung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Implementierung</a:t>
            </a:r>
            <a:endParaRPr lang="de-DE" sz="1600" dirty="0" smtClean="0"/>
          </a:p>
          <a:p>
            <a:r>
              <a:rPr lang="de-DE" sz="1600" dirty="0" smtClean="0"/>
              <a:t>Projektmanager</a:t>
            </a:r>
            <a:r>
              <a:rPr lang="de-DE" sz="1600" dirty="0"/>
              <a:t>: </a:t>
            </a:r>
            <a:r>
              <a:rPr lang="de-DE" sz="1600" dirty="0" smtClean="0"/>
              <a:t>Implementierung | Live System</a:t>
            </a:r>
            <a:endParaRPr lang="de-DE" sz="1600" dirty="0"/>
          </a:p>
          <a:p>
            <a:r>
              <a:rPr lang="de-DE" sz="1600" dirty="0"/>
              <a:t>Qualitätsmanager: </a:t>
            </a:r>
            <a:r>
              <a:rPr lang="de-DE" sz="1600" dirty="0" smtClean="0"/>
              <a:t>Implementierung | Erste Tests laut </a:t>
            </a:r>
            <a:endParaRPr lang="de-DE" sz="1600" dirty="0"/>
          </a:p>
          <a:p>
            <a:r>
              <a:rPr lang="de-DE" sz="1600" dirty="0" smtClean="0"/>
              <a:t>Vertriebsmanager</a:t>
            </a:r>
            <a:r>
              <a:rPr lang="de-DE" sz="1600" dirty="0"/>
              <a:t>: Beginn </a:t>
            </a:r>
            <a:r>
              <a:rPr lang="de-DE" sz="1600" dirty="0" smtClean="0"/>
              <a:t>Implementierung | Kunden Test</a:t>
            </a: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xmlns="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562057283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 21.12.2017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635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xmlns="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xmlns="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xmlns="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xmlns="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1194" cy="1320800"/>
          </a:xfrm>
        </p:spPr>
        <p:txBody>
          <a:bodyPr/>
          <a:lstStyle/>
          <a:p>
            <a:r>
              <a:rPr lang="de-DE" dirty="0"/>
              <a:t>Aufstellung der noch zu leistenden Stunden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99744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Vorgänge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 zu leistende Stunden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</a:t>
                      </a:r>
                      <a:r>
                        <a:rPr lang="de-DE" dirty="0" err="1" smtClean="0"/>
                        <a:t>Mockups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Frontend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Backend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Views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Summe (zu leistende Stunden)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Bisher</a:t>
                      </a:r>
                      <a:r>
                        <a:rPr lang="de-DE" baseline="0" dirty="0" smtClean="0"/>
                        <a:t> geleistete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Gesamtaufwand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Erste elementare Views</a:t>
            </a:r>
            <a:endParaRPr lang="de-DE" sz="1800" dirty="0" smtClean="0"/>
          </a:p>
          <a:p>
            <a:endParaRPr lang="de-DE" sz="2000" dirty="0"/>
          </a:p>
          <a:p>
            <a:r>
              <a:rPr lang="de-DE" sz="2000" dirty="0"/>
              <a:t>TODOs</a:t>
            </a:r>
            <a:r>
              <a:rPr lang="de-DE" sz="2000" dirty="0" smtClean="0"/>
              <a:t>:</a:t>
            </a:r>
          </a:p>
          <a:p>
            <a:pPr lvl="1"/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Aufsetzten des Live Systems bis 22.12.2017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161</Words>
  <Application>Microsoft Macintosh PowerPoint</Application>
  <PresentationFormat>Breitbild</PresentationFormat>
  <Paragraphs>78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Facette</vt:lpstr>
      <vt:lpstr>7. Projektstatusmeeting</vt:lpstr>
      <vt:lpstr>GANTT</vt:lpstr>
      <vt:lpstr>Projektstatus 21.12.2017</vt:lpstr>
      <vt:lpstr>Aktueller Stand</vt:lpstr>
      <vt:lpstr>Projektstatus 21.12.2017</vt:lpstr>
      <vt:lpstr>Aufstellung der noch zu leistenden Stunden</vt:lpstr>
      <vt:lpstr>Qualitätsmanagement: Stand Lastenheft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60</cp:revision>
  <dcterms:created xsi:type="dcterms:W3CDTF">2017-11-08T22:27:40Z</dcterms:created>
  <dcterms:modified xsi:type="dcterms:W3CDTF">2017-12-21T10:46:28Z</dcterms:modified>
</cp:coreProperties>
</file>