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/>
              <a:t>09.11.2017</a:t>
            </a:r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48949-5A45-4207-91F1-64E709BAB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0" r="-1"/>
          <a:stretch/>
        </p:blipFill>
        <p:spPr>
          <a:xfrm>
            <a:off x="0" y="2160589"/>
            <a:ext cx="12181341" cy="30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09.11.2017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dirty="0"/>
              <a:t>Seit Projektbeginn</a:t>
            </a:r>
          </a:p>
          <a:p>
            <a:r>
              <a:rPr lang="de-DE" sz="1600" dirty="0"/>
              <a:t>Alle: Rollenverteilung</a:t>
            </a:r>
          </a:p>
          <a:p>
            <a:r>
              <a:rPr lang="de-DE" sz="1600" dirty="0"/>
              <a:t>Lastenheft strukturieren</a:t>
            </a:r>
          </a:p>
          <a:p>
            <a:r>
              <a:rPr lang="de-DE" sz="1600" dirty="0"/>
              <a:t>Use Cases beschreiben</a:t>
            </a:r>
          </a:p>
          <a:p>
            <a:r>
              <a:rPr lang="de-DE" sz="1600" dirty="0"/>
              <a:t>Mockups</a:t>
            </a:r>
          </a:p>
          <a:p>
            <a:r>
              <a:rPr lang="de-DE" sz="1600" dirty="0"/>
              <a:t>Technologie auswählen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/>
              <a:t>Nächste Woche</a:t>
            </a:r>
          </a:p>
          <a:p>
            <a:r>
              <a:rPr lang="de-DE" sz="1600" dirty="0"/>
              <a:t>Technologiemanager: Projekt anlegen, Tutorials für alle bereitstellen</a:t>
            </a:r>
          </a:p>
          <a:p>
            <a:r>
              <a:rPr lang="de-DE" sz="1600" dirty="0"/>
              <a:t>Projektmanager: Lastenheft + Mockups</a:t>
            </a:r>
          </a:p>
          <a:p>
            <a:r>
              <a:rPr lang="de-DE" sz="1600" dirty="0"/>
              <a:t>Qualitätsmanager: Korrektur Lastenheft</a:t>
            </a:r>
          </a:p>
          <a:p>
            <a:r>
              <a:rPr lang="de-DE" sz="1600" dirty="0"/>
              <a:t>Vertriebsmanager: Vorstellung Mockups beim Kunden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Projektstatus 09.11.2017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77587"/>
              </p:ext>
            </p:extLst>
          </p:nvPr>
        </p:nvGraphicFramePr>
        <p:xfrm>
          <a:off x="683581" y="1630680"/>
          <a:ext cx="85900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:a16="http://schemas.microsoft.com/office/drawing/2014/main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:a16="http://schemas.microsoft.com/office/drawing/2014/main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:a16="http://schemas.microsoft.com/office/drawing/2014/main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err="1"/>
                        <a:t>kummuliert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5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94</Words>
  <Application>Microsoft Office PowerPoint</Application>
  <PresentationFormat>Breitbild</PresentationFormat>
  <Paragraphs>52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Projektstatusmeeting</vt:lpstr>
      <vt:lpstr>GANTT</vt:lpstr>
      <vt:lpstr>Projektstatus 09.11.2017</vt:lpstr>
      <vt:lpstr>Projektstatus 09.11.2017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Jana Eschwaltrup</cp:lastModifiedBy>
  <cp:revision>6</cp:revision>
  <dcterms:created xsi:type="dcterms:W3CDTF">2017-11-08T22:27:40Z</dcterms:created>
  <dcterms:modified xsi:type="dcterms:W3CDTF">2017-11-13T09:17:19Z</dcterms:modified>
</cp:coreProperties>
</file>