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3" autoAdjust="0"/>
    <p:restoredTop sz="94660"/>
  </p:normalViewPr>
  <p:slideViewPr>
    <p:cSldViewPr snapToGrid="0">
      <p:cViewPr>
        <p:scale>
          <a:sx n="72" d="100"/>
          <a:sy n="72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20333968"/>
        <c:axId val="-101452848"/>
      </c:barChart>
      <c:catAx>
        <c:axId val="-22033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1452848"/>
        <c:crosses val="autoZero"/>
        <c:auto val="1"/>
        <c:lblAlgn val="ctr"/>
        <c:lblOffset val="100"/>
        <c:noMultiLvlLbl val="0"/>
      </c:catAx>
      <c:valAx>
        <c:axId val="-10145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2033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11</a:t>
            </a:r>
            <a:r>
              <a:rPr lang="de-DE" dirty="0" smtClean="0"/>
              <a:t>.01.2018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8917454" cy="2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1</a:t>
            </a:r>
            <a:r>
              <a:rPr lang="de-DE" dirty="0" smtClean="0"/>
              <a:t>1</a:t>
            </a:r>
            <a:r>
              <a:rPr lang="de-DE" dirty="0" smtClean="0"/>
              <a:t>.01.2018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400" dirty="0"/>
              <a:t>Letzte </a:t>
            </a:r>
            <a:r>
              <a:rPr lang="de-DE" sz="2400" dirty="0" smtClean="0"/>
              <a:t>Woche (25.12.2017 </a:t>
            </a:r>
            <a:r>
              <a:rPr lang="mr-IN" sz="2400" dirty="0" smtClean="0"/>
              <a:t>–</a:t>
            </a:r>
            <a:r>
              <a:rPr lang="de-DE" sz="2400" dirty="0" smtClean="0"/>
              <a:t> 08.01.2018)</a:t>
            </a:r>
            <a:endParaRPr lang="de-DE" sz="2400" dirty="0"/>
          </a:p>
          <a:p>
            <a:r>
              <a:rPr lang="de-DE" sz="1600" dirty="0"/>
              <a:t>Technologiemanager: Implementierung</a:t>
            </a:r>
          </a:p>
          <a:p>
            <a:r>
              <a:rPr lang="de-DE" sz="1600" dirty="0"/>
              <a:t>Projektmanager: Implementierung | Live System</a:t>
            </a:r>
          </a:p>
          <a:p>
            <a:r>
              <a:rPr lang="de-DE" sz="1600" dirty="0"/>
              <a:t>Qualitätsmanager: Implementierung | Erste Tests laut </a:t>
            </a:r>
          </a:p>
          <a:p>
            <a:r>
              <a:rPr lang="de-DE" sz="1600" dirty="0"/>
              <a:t>Vertriebsmanager: Beginn Implementierung | Kunden Test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 smtClean="0"/>
              <a:t>Nächste Woche</a:t>
            </a:r>
          </a:p>
          <a:p>
            <a:r>
              <a:rPr lang="de-DE" sz="2400" dirty="0"/>
              <a:t>Technologiemanager: Implementierung</a:t>
            </a:r>
          </a:p>
          <a:p>
            <a:r>
              <a:rPr lang="de-DE" sz="2400" dirty="0"/>
              <a:t>Projektmanager: </a:t>
            </a:r>
            <a:r>
              <a:rPr lang="de-DE" sz="2400" dirty="0" smtClean="0"/>
              <a:t>Implementierung</a:t>
            </a:r>
          </a:p>
          <a:p>
            <a:r>
              <a:rPr lang="de-DE" sz="2400" dirty="0" smtClean="0"/>
              <a:t>Qualitätsmanager</a:t>
            </a:r>
            <a:r>
              <a:rPr lang="de-DE" sz="2400" dirty="0"/>
              <a:t>: </a:t>
            </a:r>
            <a:r>
              <a:rPr lang="de-DE" sz="2400" dirty="0" smtClean="0"/>
              <a:t>Implementierung | Stresstest</a:t>
            </a:r>
            <a:endParaRPr lang="de-DE" sz="2400" dirty="0"/>
          </a:p>
          <a:p>
            <a:r>
              <a:rPr lang="de-DE" sz="2400" dirty="0"/>
              <a:t>Vertriebsmanager: Beginn </a:t>
            </a:r>
            <a:r>
              <a:rPr lang="de-DE" sz="2400" dirty="0" smtClean="0"/>
              <a:t>Implementierung | weitere Kundentest</a:t>
            </a:r>
            <a:endParaRPr lang="de-DE" sz="24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=""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accent3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16723051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Projektstatus </a:t>
            </a:r>
            <a:r>
              <a:rPr lang="de-DE" dirty="0" smtClean="0"/>
              <a:t>11</a:t>
            </a:r>
            <a:r>
              <a:rPr lang="de-DE" dirty="0" smtClean="0"/>
              <a:t>.01.2018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16985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="" xmlns:a16="http://schemas.microsoft.com/office/drawing/2014/main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="" xmlns:a16="http://schemas.microsoft.com/office/drawing/2014/main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="" xmlns:a16="http://schemas.microsoft.com/office/drawing/2014/main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="" xmlns:a16="http://schemas.microsoft.com/office/drawing/2014/main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smtClean="0"/>
                        <a:t>kumuliert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75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214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108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25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115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3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82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1194" cy="1320800"/>
          </a:xfrm>
        </p:spPr>
        <p:txBody>
          <a:bodyPr/>
          <a:lstStyle/>
          <a:p>
            <a:r>
              <a:rPr lang="de-DE" dirty="0"/>
              <a:t>Aufstellung der noch zu leistenden Stunden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113042"/>
              </p:ext>
            </p:extLst>
          </p:nvPr>
        </p:nvGraphicFramePr>
        <p:xfrm>
          <a:off x="677863" y="2160588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Vorgänge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Noch zu leistende Stunden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</a:t>
                      </a:r>
                      <a:r>
                        <a:rPr lang="de-DE" dirty="0" err="1" smtClean="0"/>
                        <a:t>Mockups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Frontend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Backend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Views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Summe (zu leistende Stunden)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Bisher</a:t>
                      </a:r>
                      <a:r>
                        <a:rPr lang="de-DE" baseline="0" dirty="0" smtClean="0"/>
                        <a:t> geleistete Stunden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519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Gesamtaufwand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 smtClean="0"/>
              <a:t>Auto </a:t>
            </a:r>
            <a:r>
              <a:rPr lang="de-DE" sz="1800" dirty="0" err="1" smtClean="0"/>
              <a:t>Publish</a:t>
            </a:r>
            <a:r>
              <a:rPr lang="de-DE" sz="1800" dirty="0" smtClean="0"/>
              <a:t>|| Auto Skalierung</a:t>
            </a:r>
          </a:p>
          <a:p>
            <a:pPr lvl="1"/>
            <a:r>
              <a:rPr lang="de-DE" sz="1800" dirty="0" smtClean="0"/>
              <a:t>Elementare Funktionalitäten</a:t>
            </a:r>
          </a:p>
          <a:p>
            <a:pPr lvl="1"/>
            <a:endParaRPr lang="de-DE" sz="2000" dirty="0"/>
          </a:p>
          <a:p>
            <a:r>
              <a:rPr lang="de-DE" sz="2000" dirty="0"/>
              <a:t>TODOs</a:t>
            </a:r>
            <a:r>
              <a:rPr lang="de-DE" sz="2000" dirty="0" smtClean="0"/>
              <a:t>:</a:t>
            </a:r>
          </a:p>
          <a:p>
            <a:pPr lvl="1"/>
            <a:r>
              <a:rPr lang="de-DE" dirty="0" err="1" smtClean="0"/>
              <a:t>Polishing</a:t>
            </a:r>
            <a:endParaRPr lang="de-DE" dirty="0" smtClean="0"/>
          </a:p>
          <a:p>
            <a:pPr lvl="1"/>
            <a:r>
              <a:rPr lang="de-DE" dirty="0" smtClean="0"/>
              <a:t>Bugfixing</a:t>
            </a:r>
            <a:endParaRPr lang="de-DE" dirty="0" smtClean="0"/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(Developer | Kunden)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170</Words>
  <Application>Microsoft Macintosh PowerPoint</Application>
  <PresentationFormat>Breitbild</PresentationFormat>
  <Paragraphs>80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Wingdings 3</vt:lpstr>
      <vt:lpstr>Arial</vt:lpstr>
      <vt:lpstr>Facette</vt:lpstr>
      <vt:lpstr>8. Projektstatusmeeting</vt:lpstr>
      <vt:lpstr>GANTT</vt:lpstr>
      <vt:lpstr>Projektstatus 11.01.2018</vt:lpstr>
      <vt:lpstr>Aktueller Stand</vt:lpstr>
      <vt:lpstr>Projektstatus 11.01.2018</vt:lpstr>
      <vt:lpstr>Aufstellung der noch zu leistenden Stunden</vt:lpstr>
      <vt:lpstr>Qualitätsmanagement: Stand Lastenheft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74</cp:revision>
  <dcterms:created xsi:type="dcterms:W3CDTF">2017-11-08T22:27:40Z</dcterms:created>
  <dcterms:modified xsi:type="dcterms:W3CDTF">2018-01-11T10:42:04Z</dcterms:modified>
</cp:coreProperties>
</file>