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57" r:id="rId4"/>
    <p:sldId id="259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3" autoAdjust="0"/>
    <p:restoredTop sz="94660"/>
  </p:normalViewPr>
  <p:slideViewPr>
    <p:cSldViewPr snapToGrid="0">
      <p:cViewPr>
        <p:scale>
          <a:sx n="72" d="100"/>
          <a:sy n="72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Lastenheft</c:v>
                </c:pt>
                <c:pt idx="1">
                  <c:v>NodeJS Projekt Setup</c:v>
                </c:pt>
                <c:pt idx="2">
                  <c:v>Datenbank</c:v>
                </c:pt>
                <c:pt idx="3">
                  <c:v>Implementierung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0.65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01-4215-BCDA-1E2CD4B63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20333968"/>
        <c:axId val="-101452848"/>
      </c:barChart>
      <c:catAx>
        <c:axId val="-22033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01452848"/>
        <c:crosses val="autoZero"/>
        <c:auto val="1"/>
        <c:lblAlgn val="ctr"/>
        <c:lblOffset val="100"/>
        <c:noMultiLvlLbl val="0"/>
      </c:catAx>
      <c:valAx>
        <c:axId val="-10145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2033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87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1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7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7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2FC-B41C-4527-A942-44ADBFB5AA4E}" type="datetimeFigureOut">
              <a:rPr lang="de-DE" smtClean="0"/>
              <a:t>11.01.18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F60F3-4C86-436F-9DE0-D04CFD36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8</a:t>
            </a:r>
            <a:r>
              <a:rPr lang="de-DE" dirty="0" smtClean="0"/>
              <a:t>. </a:t>
            </a:r>
            <a:r>
              <a:rPr lang="de-DE" dirty="0"/>
              <a:t>Projektstatusmeeting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4F119340-F0BF-4921-9121-2CECB7611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Jana Eschwaltrup, Marcel Ochsendorf</a:t>
            </a:r>
            <a:br>
              <a:rPr lang="de-DE" dirty="0"/>
            </a:br>
            <a:r>
              <a:rPr lang="de-DE" dirty="0" smtClean="0"/>
              <a:t>11</a:t>
            </a:r>
            <a:r>
              <a:rPr lang="de-DE" dirty="0" smtClean="0"/>
              <a:t>.01.2018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2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5C40510-0F5A-4AEA-AC4D-4C2BE9B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930400"/>
            <a:ext cx="8917454" cy="2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E7451E9-A73B-43EE-A5BA-498A3B2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Projektstatus </a:t>
            </a:r>
            <a:r>
              <a:rPr lang="de-DE" dirty="0" smtClean="0"/>
              <a:t>1</a:t>
            </a:r>
            <a:r>
              <a:rPr lang="de-DE" dirty="0" smtClean="0"/>
              <a:t>1</a:t>
            </a:r>
            <a:r>
              <a:rPr lang="de-DE" dirty="0" smtClean="0"/>
              <a:t>.01.2018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91BAE68-A8FF-4192-A98B-E6ED570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2400" dirty="0"/>
              <a:t>Letzte </a:t>
            </a:r>
            <a:r>
              <a:rPr lang="de-DE" sz="2400" dirty="0" smtClean="0"/>
              <a:t>Woche (25.12.2017 </a:t>
            </a:r>
            <a:r>
              <a:rPr lang="mr-IN" sz="2400" dirty="0" smtClean="0"/>
              <a:t>–</a:t>
            </a:r>
            <a:r>
              <a:rPr lang="de-DE" sz="2400" dirty="0" smtClean="0"/>
              <a:t> 08.01.2018)</a:t>
            </a:r>
            <a:endParaRPr lang="de-DE" sz="2400" dirty="0"/>
          </a:p>
          <a:p>
            <a:r>
              <a:rPr lang="de-DE" sz="1600" dirty="0"/>
              <a:t>Technologiemanager: Implementierung</a:t>
            </a:r>
          </a:p>
          <a:p>
            <a:r>
              <a:rPr lang="de-DE" sz="1600" dirty="0"/>
              <a:t>Projektmanager: Implementierung | Live System</a:t>
            </a:r>
          </a:p>
          <a:p>
            <a:r>
              <a:rPr lang="de-DE" sz="1600" dirty="0"/>
              <a:t>Qualitätsmanager: Implementierung | Erste Tests laut </a:t>
            </a:r>
          </a:p>
          <a:p>
            <a:r>
              <a:rPr lang="de-DE" sz="1600" dirty="0"/>
              <a:t>Vertriebsmanager: Beginn Implementierung | Kunden Test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2400" dirty="0" smtClean="0"/>
              <a:t>Nächste Woche</a:t>
            </a:r>
          </a:p>
          <a:p>
            <a:r>
              <a:rPr lang="de-DE" sz="2400" dirty="0"/>
              <a:t>Technologiemanager: Implementierung</a:t>
            </a:r>
          </a:p>
          <a:p>
            <a:r>
              <a:rPr lang="de-DE" sz="2400" dirty="0"/>
              <a:t>Projektmanager: </a:t>
            </a:r>
            <a:r>
              <a:rPr lang="de-DE" sz="2400" dirty="0" smtClean="0"/>
              <a:t>Implementierung</a:t>
            </a:r>
          </a:p>
          <a:p>
            <a:r>
              <a:rPr lang="de-DE" sz="2400" dirty="0" smtClean="0"/>
              <a:t>Qualitätsmanager</a:t>
            </a:r>
            <a:r>
              <a:rPr lang="de-DE" sz="2400" dirty="0"/>
              <a:t>: </a:t>
            </a:r>
            <a:r>
              <a:rPr lang="de-DE" sz="2400" dirty="0" smtClean="0"/>
              <a:t>Implementierung | Stresstest</a:t>
            </a:r>
            <a:endParaRPr lang="de-DE" sz="2400" dirty="0"/>
          </a:p>
          <a:p>
            <a:r>
              <a:rPr lang="de-DE" sz="2400" dirty="0"/>
              <a:t>Vertriebsmanager: Beginn </a:t>
            </a:r>
            <a:r>
              <a:rPr lang="de-DE" sz="2400" dirty="0" smtClean="0"/>
              <a:t>Implementierung | weitere Kundentest</a:t>
            </a:r>
            <a:endParaRPr lang="de-DE" sz="24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="" xmlns:a16="http://schemas.microsoft.com/office/drawing/2014/main" id="{39EF7563-7554-41CE-897C-0D4EEA602E2D}"/>
              </a:ext>
            </a:extLst>
          </p:cNvPr>
          <p:cNvSpPr/>
          <p:nvPr/>
        </p:nvSpPr>
        <p:spPr>
          <a:xfrm>
            <a:off x="7803472" y="1930400"/>
            <a:ext cx="1305018" cy="3568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="" xmlns:a16="http://schemas.microsoft.com/office/drawing/2014/main" id="{0887EF24-7328-4943-9104-55EB7B526C8C}"/>
              </a:ext>
            </a:extLst>
          </p:cNvPr>
          <p:cNvSpPr/>
          <p:nvPr/>
        </p:nvSpPr>
        <p:spPr>
          <a:xfrm>
            <a:off x="7958831" y="4382911"/>
            <a:ext cx="994299" cy="94991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C47AFAB6-2270-408A-BE0A-A467F037F5CD}"/>
              </a:ext>
            </a:extLst>
          </p:cNvPr>
          <p:cNvSpPr/>
          <p:nvPr/>
        </p:nvSpPr>
        <p:spPr>
          <a:xfrm>
            <a:off x="7954392" y="2005367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C6D86B27-42B6-4601-AB43-F62C77DE7B38}"/>
              </a:ext>
            </a:extLst>
          </p:cNvPr>
          <p:cNvSpPr/>
          <p:nvPr/>
        </p:nvSpPr>
        <p:spPr>
          <a:xfrm>
            <a:off x="7954392" y="3194139"/>
            <a:ext cx="994299" cy="949910"/>
          </a:xfrm>
          <a:prstGeom prst="ellipse">
            <a:avLst/>
          </a:prstGeom>
          <a:solidFill>
            <a:schemeClr val="accent3"/>
          </a:solidFill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6">
            <a:extLst>
              <a:ext uri="{FF2B5EF4-FFF2-40B4-BE49-F238E27FC236}">
                <a16:creationId xmlns="" xmlns:a16="http://schemas.microsoft.com/office/drawing/2014/main" id="{C6D86B27-42B6-4601-AB43-F62C77DE7B38}"/>
              </a:ext>
            </a:extLst>
          </p:cNvPr>
          <p:cNvSpPr/>
          <p:nvPr/>
        </p:nvSpPr>
        <p:spPr>
          <a:xfrm>
            <a:off x="7954391" y="2005367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16723051"/>
              </p:ext>
            </p:extLst>
          </p:nvPr>
        </p:nvGraphicFramePr>
        <p:xfrm>
          <a:off x="677334" y="12700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2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D823FA2-6F28-48CD-B4AD-4989D2E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Projektstatus </a:t>
            </a:r>
            <a:r>
              <a:rPr lang="de-DE" dirty="0" smtClean="0"/>
              <a:t>11</a:t>
            </a:r>
            <a:r>
              <a:rPr lang="de-DE" dirty="0" smtClean="0"/>
              <a:t>.01.2018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="" xmlns:a16="http://schemas.microsoft.com/office/drawing/2014/main" id="{4DD2BAC7-EEC9-454C-BCB1-C6F932F07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316985"/>
              </p:ext>
            </p:extLst>
          </p:nvPr>
        </p:nvGraphicFramePr>
        <p:xfrm>
          <a:off x="683581" y="1630680"/>
          <a:ext cx="8590065" cy="443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6">
                  <a:extLst>
                    <a:ext uri="{9D8B030D-6E8A-4147-A177-3AD203B41FA5}">
                      <a16:colId xmlns="" xmlns:a16="http://schemas.microsoft.com/office/drawing/2014/main" val="3333208258"/>
                    </a:ext>
                  </a:extLst>
                </a:gridCol>
                <a:gridCol w="2991775">
                  <a:extLst>
                    <a:ext uri="{9D8B030D-6E8A-4147-A177-3AD203B41FA5}">
                      <a16:colId xmlns="" xmlns:a16="http://schemas.microsoft.com/office/drawing/2014/main" val="3515302643"/>
                    </a:ext>
                  </a:extLst>
                </a:gridCol>
                <a:gridCol w="1358283">
                  <a:extLst>
                    <a:ext uri="{9D8B030D-6E8A-4147-A177-3AD203B41FA5}">
                      <a16:colId xmlns="" xmlns:a16="http://schemas.microsoft.com/office/drawing/2014/main" val="2548307700"/>
                    </a:ext>
                  </a:extLst>
                </a:gridCol>
                <a:gridCol w="1558951">
                  <a:extLst>
                    <a:ext uri="{9D8B030D-6E8A-4147-A177-3AD203B41FA5}">
                      <a16:colId xmlns="" xmlns:a16="http://schemas.microsoft.com/office/drawing/2014/main" val="274486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aktuell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</a:t>
                      </a:r>
                      <a:r>
                        <a:rPr lang="de-DE" dirty="0" smtClean="0"/>
                        <a:t>kumuliert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940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75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214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7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Marcel Ochsendorf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528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Jana Eschwaltrup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19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Vertriebsmanager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9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108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26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Calvin </a:t>
                      </a:r>
                      <a:r>
                        <a:rPr lang="de-DE" dirty="0" err="1"/>
                        <a:t>Flatt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610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Marin Jukic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65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Technologiemanager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25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115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287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Tobias Arndt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3251372"/>
                  </a:ext>
                </a:extLst>
              </a:tr>
              <a:tr h="4619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Nils Kochendörfer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Qualitätsmanager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Jonas Kau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3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82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082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81194" cy="1320800"/>
          </a:xfrm>
        </p:spPr>
        <p:txBody>
          <a:bodyPr/>
          <a:lstStyle/>
          <a:p>
            <a:r>
              <a:rPr lang="de-DE" dirty="0"/>
              <a:t>Aufstellung der noch zu leistenden Stunden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113042"/>
              </p:ext>
            </p:extLst>
          </p:nvPr>
        </p:nvGraphicFramePr>
        <p:xfrm>
          <a:off x="677863" y="2160588"/>
          <a:ext cx="85963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Vorgänge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Noch zu leistende Stunden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</a:t>
                      </a:r>
                      <a:r>
                        <a:rPr lang="de-DE" dirty="0" err="1" smtClean="0"/>
                        <a:t>Mockups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Frontend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Backend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 Views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Tests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Summe (zu leistende Stunden)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Bisher</a:t>
                      </a:r>
                      <a:r>
                        <a:rPr lang="de-DE" baseline="0" dirty="0" smtClean="0"/>
                        <a:t> geleistete Stunden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519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Gesamtaufwand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548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0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1BCACEE-1DEE-4F41-97CD-A846C78D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Qualitätsmanagement: Stand 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8114565-A84D-4D25-A812-AB968D99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Fertig:</a:t>
            </a:r>
          </a:p>
          <a:p>
            <a:pPr lvl="1"/>
            <a:r>
              <a:rPr lang="de-DE" sz="1800" dirty="0" smtClean="0"/>
              <a:t>Auto </a:t>
            </a:r>
            <a:r>
              <a:rPr lang="de-DE" sz="1800" dirty="0" err="1" smtClean="0"/>
              <a:t>Publish</a:t>
            </a:r>
            <a:r>
              <a:rPr lang="de-DE" sz="1800" dirty="0" smtClean="0"/>
              <a:t>|| Auto Skalierung</a:t>
            </a:r>
          </a:p>
          <a:p>
            <a:pPr lvl="1"/>
            <a:r>
              <a:rPr lang="de-DE" sz="1800" dirty="0" smtClean="0"/>
              <a:t>Elementare Funktionalitäten</a:t>
            </a:r>
          </a:p>
          <a:p>
            <a:pPr lvl="1"/>
            <a:endParaRPr lang="de-DE" sz="2000" dirty="0"/>
          </a:p>
          <a:p>
            <a:r>
              <a:rPr lang="de-DE" sz="2000" dirty="0"/>
              <a:t>TODOs</a:t>
            </a:r>
            <a:r>
              <a:rPr lang="de-DE" sz="2000" dirty="0" smtClean="0"/>
              <a:t>:</a:t>
            </a:r>
          </a:p>
          <a:p>
            <a:pPr lvl="1"/>
            <a:r>
              <a:rPr lang="de-DE" dirty="0" err="1" smtClean="0"/>
              <a:t>Polishing</a:t>
            </a:r>
            <a:endParaRPr lang="de-DE" dirty="0" smtClean="0"/>
          </a:p>
          <a:p>
            <a:pPr lvl="1"/>
            <a:r>
              <a:rPr lang="de-DE" dirty="0" smtClean="0"/>
              <a:t>Bugfixing</a:t>
            </a:r>
            <a:endParaRPr lang="de-DE" dirty="0" smtClean="0"/>
          </a:p>
          <a:p>
            <a:pPr lvl="1"/>
            <a:r>
              <a:rPr lang="de-DE" dirty="0" err="1" smtClean="0"/>
              <a:t>Testing</a:t>
            </a:r>
            <a:r>
              <a:rPr lang="de-DE" dirty="0" smtClean="0"/>
              <a:t> (Developer | Kunden)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2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170</Words>
  <Application>Microsoft Macintosh PowerPoint</Application>
  <PresentationFormat>Breitbild</PresentationFormat>
  <Paragraphs>80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Mangal</vt:lpstr>
      <vt:lpstr>Trebuchet MS</vt:lpstr>
      <vt:lpstr>Wingdings 3</vt:lpstr>
      <vt:lpstr>Arial</vt:lpstr>
      <vt:lpstr>Facette</vt:lpstr>
      <vt:lpstr>8. Projektstatusmeeting</vt:lpstr>
      <vt:lpstr>GANTT</vt:lpstr>
      <vt:lpstr>Projektstatus 11.01.2018</vt:lpstr>
      <vt:lpstr>Aktueller Stand</vt:lpstr>
      <vt:lpstr>Projektstatus 11.01.2018</vt:lpstr>
      <vt:lpstr>Aufstellung der noch zu leistenden Stunden</vt:lpstr>
      <vt:lpstr>Qualitätsmanagement: Stand Lastenheft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Projektstatusmeeting</dc:title>
  <dc:creator>Jana Eschwaltrup</dc:creator>
  <cp:lastModifiedBy>Marcel Ochsendorf</cp:lastModifiedBy>
  <cp:revision>74</cp:revision>
  <dcterms:created xsi:type="dcterms:W3CDTF">2017-11-08T22:27:40Z</dcterms:created>
  <dcterms:modified xsi:type="dcterms:W3CDTF">2018-01-11T10:41:10Z</dcterms:modified>
</cp:coreProperties>
</file>