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Abgeschlossen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Lastenheft</c:v>
              </c:pt>
              <c:pt idx="1">
                <c:v>Technologie auswählen/Projekt einrichten</c:v>
              </c:pt>
              <c:pt idx="2">
                <c:v>Oberflächen in html umsetzen</c:v>
              </c:pt>
              <c:pt idx="3">
                <c:v>Datenbank</c:v>
              </c:pt>
              <c:pt idx="4">
                <c:v>Implementierung</c:v>
              </c:pt>
            </c:strLit>
          </c:cat>
          <c:val>
            <c:numLit>
              <c:formatCode>#,##0"%"</c:formatCode>
              <c:ptCount val="5"/>
              <c:pt idx="0">
                <c:v>54</c:v>
              </c:pt>
              <c:pt idx="1">
                <c:v>75</c:v>
              </c:pt>
              <c:pt idx="2">
                <c:v>0</c:v>
              </c:pt>
              <c:pt idx="3">
                <c:v>30</c:v>
              </c:pt>
              <c:pt idx="4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0-5A1C-4F5F-9E4B-36828B32B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3849312"/>
        <c:axId val="-103827008"/>
      </c:barChart>
      <c:catAx>
        <c:axId val="-10384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03827008"/>
        <c:crosses val="autoZero"/>
        <c:auto val="1"/>
        <c:lblAlgn val="ctr"/>
        <c:lblOffset val="100"/>
        <c:noMultiLvlLbl val="0"/>
      </c:catAx>
      <c:valAx>
        <c:axId val="-10382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03849312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87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1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27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3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7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5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07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6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7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12FC-B41C-4527-A942-44ADBFB5AA4E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60F3-4C86-436F-9DE0-D04CFD36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2. Projektstatusmeeting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119340-F0BF-4921-9121-2CECB7611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Jana Eschwaltrup, Marcel Ochsendorf</a:t>
            </a:r>
            <a:br>
              <a:rPr lang="de-DE" dirty="0"/>
            </a:br>
            <a:r>
              <a:rPr lang="de-DE" dirty="0"/>
              <a:t>16.11.2017</a:t>
            </a:r>
          </a:p>
        </p:txBody>
      </p:sp>
    </p:spTree>
    <p:extLst>
      <p:ext uri="{BB962C8B-B14F-4D97-AF65-F5344CB8AC3E}">
        <p14:creationId xmlns:p14="http://schemas.microsoft.com/office/powerpoint/2010/main" val="83521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451E9-A73B-43EE-A5BA-498A3B20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Projektstatus 16.11.2017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BAE68-A8FF-4192-A98B-E6ED570E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/>
              <a:t>Letzte Woche</a:t>
            </a:r>
          </a:p>
          <a:p>
            <a:r>
              <a:rPr lang="de-DE" sz="1600" dirty="0"/>
              <a:t>Projektmanager: Überarbeitung des Projektplans + Lastenheft</a:t>
            </a:r>
          </a:p>
          <a:p>
            <a:r>
              <a:rPr lang="de-DE" sz="1600" dirty="0"/>
              <a:t>Technologiemanager: Tutorial für </a:t>
            </a:r>
            <a:r>
              <a:rPr lang="de-DE" sz="1600" dirty="0" err="1"/>
              <a:t>NodeJS</a:t>
            </a:r>
            <a:r>
              <a:rPr lang="de-DE" sz="1600" dirty="0"/>
              <a:t>, Login, Registrierung</a:t>
            </a:r>
          </a:p>
          <a:p>
            <a:r>
              <a:rPr lang="de-DE" sz="1600" dirty="0"/>
              <a:t>Qualitätsmanager: Protokoll</a:t>
            </a:r>
          </a:p>
          <a:p>
            <a:r>
              <a:rPr lang="de-DE" sz="1600" dirty="0"/>
              <a:t>Vertriebsmanager: 2. Kundentreffen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2400" dirty="0"/>
              <a:t>Nächste Woche</a:t>
            </a:r>
          </a:p>
          <a:p>
            <a:r>
              <a:rPr lang="de-DE" sz="1600" dirty="0"/>
              <a:t>Technologiemanager: Lastenheft</a:t>
            </a:r>
          </a:p>
          <a:p>
            <a:r>
              <a:rPr lang="de-DE" sz="1600" dirty="0"/>
              <a:t>Projektmanager: Lastenheft</a:t>
            </a:r>
          </a:p>
          <a:p>
            <a:r>
              <a:rPr lang="de-DE" sz="1600" dirty="0"/>
              <a:t>Qualitätsmanager: Lastenheft</a:t>
            </a:r>
          </a:p>
          <a:p>
            <a:r>
              <a:rPr lang="de-DE" sz="1600" dirty="0"/>
              <a:t>Vertriebsmanager: Vorstellung des 2. Kundentreffen, 3. Kundentreffen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9EF7563-7554-41CE-897C-0D4EEA602E2D}"/>
              </a:ext>
            </a:extLst>
          </p:cNvPr>
          <p:cNvSpPr/>
          <p:nvPr/>
        </p:nvSpPr>
        <p:spPr>
          <a:xfrm>
            <a:off x="7803472" y="1930400"/>
            <a:ext cx="1305018" cy="3568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87EF24-7328-4943-9104-55EB7B526C8C}"/>
              </a:ext>
            </a:extLst>
          </p:cNvPr>
          <p:cNvSpPr/>
          <p:nvPr/>
        </p:nvSpPr>
        <p:spPr>
          <a:xfrm>
            <a:off x="7958831" y="4382911"/>
            <a:ext cx="994299" cy="94991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47AFAB6-2270-408A-BE0A-A467F037F5CD}"/>
              </a:ext>
            </a:extLst>
          </p:cNvPr>
          <p:cNvSpPr/>
          <p:nvPr/>
        </p:nvSpPr>
        <p:spPr>
          <a:xfrm>
            <a:off x="7954392" y="2005367"/>
            <a:ext cx="994299" cy="949910"/>
          </a:xfrm>
          <a:prstGeom prst="ellipse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6D86B27-42B6-4601-AB43-F62C77DE7B38}"/>
              </a:ext>
            </a:extLst>
          </p:cNvPr>
          <p:cNvSpPr/>
          <p:nvPr/>
        </p:nvSpPr>
        <p:spPr>
          <a:xfrm>
            <a:off x="7954392" y="3194139"/>
            <a:ext cx="994299" cy="949910"/>
          </a:xfrm>
          <a:prstGeom prst="ellipse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16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40510-0F5A-4AEA-AC4D-4C2BE9BB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r>
              <a:rPr lang="de-DE" sz="2800" dirty="0"/>
              <a:t>Siehe Project…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9953F6-0945-4FC2-8A23-A19DCB7A0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270000"/>
            <a:ext cx="115443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1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935EFA-5BFB-4B90-B3FE-B19A92F35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656045"/>
              </p:ext>
            </p:extLst>
          </p:nvPr>
        </p:nvGraphicFramePr>
        <p:xfrm>
          <a:off x="781050" y="1381125"/>
          <a:ext cx="8191500" cy="458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324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CACEE-1DEE-4F41-97CD-A846C78D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14565-A84D-4D25-A812-AB968D99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Fertig:</a:t>
            </a:r>
          </a:p>
          <a:p>
            <a:pPr lvl="1"/>
            <a:r>
              <a:rPr lang="de-DE" dirty="0"/>
              <a:t>Struktur, Nutzen, Anwendergruppen</a:t>
            </a:r>
          </a:p>
          <a:p>
            <a:pPr lvl="1"/>
            <a:r>
              <a:rPr lang="de-DE" dirty="0"/>
              <a:t>10 Seiten Oberflächen und Use Cases beschrieben (ca. 30%)</a:t>
            </a:r>
          </a:p>
          <a:p>
            <a:pPr lvl="1"/>
            <a:endParaRPr lang="de-DE" dirty="0"/>
          </a:p>
          <a:p>
            <a:r>
              <a:rPr lang="de-DE" dirty="0"/>
              <a:t>Es fehlt:</a:t>
            </a:r>
          </a:p>
          <a:p>
            <a:pPr lvl="1"/>
            <a:r>
              <a:rPr lang="de-DE" dirty="0"/>
              <a:t>Informationen aus dem 2. Kundentreffen (Calvin und Marin)</a:t>
            </a:r>
          </a:p>
          <a:p>
            <a:pPr lvl="1"/>
            <a:r>
              <a:rPr lang="de-DE" dirty="0"/>
              <a:t>Oberflächen und Use Cases fertigstellen (Jana, Marcel, Calvin)</a:t>
            </a:r>
          </a:p>
          <a:p>
            <a:pPr lvl="1"/>
            <a:r>
              <a:rPr lang="de-DE" dirty="0"/>
              <a:t>Beschreibung der Technologie (Tobias und Nils)</a:t>
            </a:r>
          </a:p>
          <a:p>
            <a:pPr lvl="1"/>
            <a:r>
              <a:rPr lang="de-DE" dirty="0"/>
              <a:t>Qualitätsanforderungen (Jonas und Marin)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25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23FA2-6F28-48CD-B4AD-4989D2E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Projektstatus 16.11.2017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DD2BAC7-EEC9-454C-BCB1-C6F932F07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448548"/>
              </p:ext>
            </p:extLst>
          </p:nvPr>
        </p:nvGraphicFramePr>
        <p:xfrm>
          <a:off x="683581" y="1630680"/>
          <a:ext cx="859006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56">
                  <a:extLst>
                    <a:ext uri="{9D8B030D-6E8A-4147-A177-3AD203B41FA5}">
                      <a16:colId xmlns:a16="http://schemas.microsoft.com/office/drawing/2014/main" val="3333208258"/>
                    </a:ext>
                  </a:extLst>
                </a:gridCol>
                <a:gridCol w="2991775">
                  <a:extLst>
                    <a:ext uri="{9D8B030D-6E8A-4147-A177-3AD203B41FA5}">
                      <a16:colId xmlns:a16="http://schemas.microsoft.com/office/drawing/2014/main" val="3515302643"/>
                    </a:ext>
                  </a:extLst>
                </a:gridCol>
                <a:gridCol w="1358283">
                  <a:extLst>
                    <a:ext uri="{9D8B030D-6E8A-4147-A177-3AD203B41FA5}">
                      <a16:colId xmlns:a16="http://schemas.microsoft.com/office/drawing/2014/main" val="2548307700"/>
                    </a:ext>
                  </a:extLst>
                </a:gridCol>
                <a:gridCol w="1558951">
                  <a:extLst>
                    <a:ext uri="{9D8B030D-6E8A-4147-A177-3AD203B41FA5}">
                      <a16:colId xmlns:a16="http://schemas.microsoft.com/office/drawing/2014/main" val="274486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Projektmitglied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aktuell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</a:t>
                      </a:r>
                      <a:r>
                        <a:rPr lang="de-DE" dirty="0" err="1"/>
                        <a:t>kummuliert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0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Marcel Ochsendorf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8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Jana Eschwaltrup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Vertriebsmanager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Calvin </a:t>
                      </a:r>
                      <a:r>
                        <a:rPr lang="de-DE" dirty="0" err="1"/>
                        <a:t>Flatt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0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Marin Jukic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2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Technologiemanager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7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Tobias Arndt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25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Nils Kochendörfer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Qualitätsmanager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Jonas Kau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2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0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171</Words>
  <Application>Microsoft Office PowerPoint</Application>
  <PresentationFormat>Breitbild</PresentationFormat>
  <Paragraphs>67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2. Projektstatusmeeting</vt:lpstr>
      <vt:lpstr>Projektstatus 16.11.2017</vt:lpstr>
      <vt:lpstr>GANTT</vt:lpstr>
      <vt:lpstr>Aktueller Stand</vt:lpstr>
      <vt:lpstr>Stand Lastenheft</vt:lpstr>
      <vt:lpstr>Projektstatus 16.11.2017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Projektstatusmeeting</dc:title>
  <dc:creator>Jana Eschwaltrup</dc:creator>
  <cp:lastModifiedBy>Jana Eschwaltrup</cp:lastModifiedBy>
  <cp:revision>10</cp:revision>
  <dcterms:created xsi:type="dcterms:W3CDTF">2017-11-08T22:27:40Z</dcterms:created>
  <dcterms:modified xsi:type="dcterms:W3CDTF">2017-11-16T08:53:25Z</dcterms:modified>
</cp:coreProperties>
</file>