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Lastenheft</c:v>
                </c:pt>
                <c:pt idx="1">
                  <c:v>NodeJS Projekt Setup</c:v>
                </c:pt>
                <c:pt idx="2">
                  <c:v>Datenbank</c:v>
                </c:pt>
                <c:pt idx="3">
                  <c:v>Implementierung</c:v>
                </c:pt>
              </c:strCache>
            </c:strRef>
          </c:cat>
          <c:val>
            <c:numRef>
              <c:f>Tabelle1!$B$2:$B$5</c:f>
              <c:numCache>
                <c:formatCode>0%</c:formatCode>
                <c:ptCount val="4"/>
                <c:pt idx="0">
                  <c:v>0.8</c:v>
                </c:pt>
                <c:pt idx="1">
                  <c:v>0.8</c:v>
                </c:pt>
                <c:pt idx="2">
                  <c:v>0.35</c:v>
                </c:pt>
                <c:pt idx="3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3682480"/>
        <c:axId val="1823684256"/>
      </c:barChart>
      <c:catAx>
        <c:axId val="182368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23684256"/>
        <c:crosses val="autoZero"/>
        <c:auto val="1"/>
        <c:lblAlgn val="ctr"/>
        <c:lblOffset val="100"/>
        <c:noMultiLvlLbl val="0"/>
      </c:catAx>
      <c:valAx>
        <c:axId val="182368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2368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6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87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1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27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33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7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0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5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07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76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97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52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12FC-B41C-4527-A942-44ADBFB5AA4E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8AF60F3-4C86-436F-9DE0-D04CFD36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</a:t>
            </a:r>
            <a:r>
              <a:rPr lang="de-DE" dirty="0"/>
              <a:t>Projektstatusmeeting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F119340-F0BF-4921-9121-2CECB7611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Jana Eschwaltrup, Marcel Ochsendorf</a:t>
            </a:r>
            <a:br>
              <a:rPr lang="de-DE" dirty="0"/>
            </a:br>
            <a:r>
              <a:rPr lang="de-DE" dirty="0" smtClean="0"/>
              <a:t>23</a:t>
            </a:r>
            <a:r>
              <a:rPr lang="de-DE" dirty="0" smtClean="0"/>
              <a:t>.11.2017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21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E7451E9-A73B-43EE-A5BA-498A3B20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Projektstatus </a:t>
            </a:r>
            <a:r>
              <a:rPr lang="de-DE" dirty="0" smtClean="0"/>
              <a:t>23</a:t>
            </a:r>
            <a:r>
              <a:rPr lang="de-DE" dirty="0" smtClean="0"/>
              <a:t>.11.2017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91BAE68-A8FF-4192-A98B-E6ED570E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/>
              <a:t>Letzte Woche</a:t>
            </a:r>
          </a:p>
          <a:p>
            <a:r>
              <a:rPr lang="de-DE" sz="1600" dirty="0"/>
              <a:t>Projektmanager: Überarbeitung des Projektplans + Lastenheft</a:t>
            </a:r>
          </a:p>
          <a:p>
            <a:r>
              <a:rPr lang="de-DE" sz="1600" dirty="0"/>
              <a:t>Technologiemanager: </a:t>
            </a:r>
            <a:r>
              <a:rPr lang="de-DE" sz="1600" dirty="0" smtClean="0"/>
              <a:t>Erstellung des </a:t>
            </a:r>
            <a:r>
              <a:rPr lang="de-DE" sz="1600" dirty="0" err="1" smtClean="0"/>
              <a:t>NodeJS</a:t>
            </a:r>
            <a:r>
              <a:rPr lang="de-DE" sz="1600" dirty="0" smtClean="0"/>
              <a:t> Projektes</a:t>
            </a:r>
            <a:endParaRPr lang="de-DE" sz="1600" dirty="0"/>
          </a:p>
          <a:p>
            <a:r>
              <a:rPr lang="de-DE" sz="1600" dirty="0"/>
              <a:t>Qualitätsmanager: Protokoll</a:t>
            </a:r>
          </a:p>
          <a:p>
            <a:r>
              <a:rPr lang="de-DE" sz="1600" dirty="0"/>
              <a:t>Vertriebsmanager: </a:t>
            </a:r>
            <a:r>
              <a:rPr lang="de-DE" sz="1600" dirty="0" smtClean="0"/>
              <a:t>3. </a:t>
            </a:r>
            <a:r>
              <a:rPr lang="de-DE" sz="1600" dirty="0"/>
              <a:t>Kundentreffen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2400" dirty="0"/>
              <a:t>Nächste Woche</a:t>
            </a:r>
          </a:p>
          <a:p>
            <a:r>
              <a:rPr lang="de-DE" sz="1600" dirty="0"/>
              <a:t>Technologiemanager: </a:t>
            </a:r>
            <a:r>
              <a:rPr lang="de-DE" sz="1600" dirty="0" smtClean="0"/>
              <a:t>Weiteres Projektsetup</a:t>
            </a:r>
            <a:endParaRPr lang="de-DE" sz="1600" dirty="0"/>
          </a:p>
          <a:p>
            <a:r>
              <a:rPr lang="de-DE" sz="1600" dirty="0"/>
              <a:t>Projektmanager: </a:t>
            </a:r>
            <a:r>
              <a:rPr lang="de-DE" sz="1600" dirty="0" smtClean="0"/>
              <a:t>Lastenheft 2. Abgabe</a:t>
            </a:r>
            <a:endParaRPr lang="de-DE" sz="1600" dirty="0"/>
          </a:p>
          <a:p>
            <a:r>
              <a:rPr lang="de-DE" sz="1600" dirty="0"/>
              <a:t>Qualitätsmanager: </a:t>
            </a:r>
            <a:r>
              <a:rPr lang="de-DE" sz="1600" dirty="0" smtClean="0"/>
              <a:t>Lastenheft kontrollieren</a:t>
            </a:r>
            <a:endParaRPr lang="de-DE" sz="1600" dirty="0"/>
          </a:p>
          <a:p>
            <a:r>
              <a:rPr lang="de-DE" sz="1600" dirty="0"/>
              <a:t>Vertriebsmanager: Vorstellung des </a:t>
            </a:r>
            <a:r>
              <a:rPr lang="de-DE" sz="1600" dirty="0" smtClean="0"/>
              <a:t>3. </a:t>
            </a:r>
            <a:r>
              <a:rPr lang="de-DE" sz="1600" dirty="0"/>
              <a:t>Kundentreffen, </a:t>
            </a:r>
            <a:r>
              <a:rPr lang="de-DE" sz="1600" dirty="0" smtClean="0"/>
              <a:t>4. </a:t>
            </a:r>
            <a:r>
              <a:rPr lang="de-DE" sz="1600" dirty="0"/>
              <a:t>Kundentreffen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xmlns="" id="{39EF7563-7554-41CE-897C-0D4EEA602E2D}"/>
              </a:ext>
            </a:extLst>
          </p:cNvPr>
          <p:cNvSpPr/>
          <p:nvPr/>
        </p:nvSpPr>
        <p:spPr>
          <a:xfrm>
            <a:off x="7803472" y="1930400"/>
            <a:ext cx="1305018" cy="3568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0887EF24-7328-4943-9104-55EB7B526C8C}"/>
              </a:ext>
            </a:extLst>
          </p:cNvPr>
          <p:cNvSpPr/>
          <p:nvPr/>
        </p:nvSpPr>
        <p:spPr>
          <a:xfrm>
            <a:off x="7958831" y="4382911"/>
            <a:ext cx="994299" cy="949910"/>
          </a:xfrm>
          <a:prstGeom prst="ellips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C47AFAB6-2270-408A-BE0A-A467F037F5CD}"/>
              </a:ext>
            </a:extLst>
          </p:cNvPr>
          <p:cNvSpPr/>
          <p:nvPr/>
        </p:nvSpPr>
        <p:spPr>
          <a:xfrm>
            <a:off x="7954392" y="2005367"/>
            <a:ext cx="994299" cy="949910"/>
          </a:xfrm>
          <a:prstGeom prst="ellipse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C6D86B27-42B6-4601-AB43-F62C77DE7B38}"/>
              </a:ext>
            </a:extLst>
          </p:cNvPr>
          <p:cNvSpPr/>
          <p:nvPr/>
        </p:nvSpPr>
        <p:spPr>
          <a:xfrm>
            <a:off x="7954392" y="3194139"/>
            <a:ext cx="994299" cy="94991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16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5C40510-0F5A-4AEA-AC4D-4C2BE9BB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r>
              <a:rPr lang="de-DE" sz="2800" dirty="0"/>
              <a:t>Siehe Project…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A49953F6-0945-4FC2-8A23-A19DCB7A0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270000"/>
            <a:ext cx="115443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1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875033284"/>
              </p:ext>
            </p:extLst>
          </p:nvPr>
        </p:nvGraphicFramePr>
        <p:xfrm>
          <a:off x="677334" y="127000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324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1BCACEE-1DEE-4F41-97CD-A846C78D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Lastenheft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8114565-A84D-4D25-A812-AB968D99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Fertig:</a:t>
            </a:r>
          </a:p>
          <a:p>
            <a:pPr lvl="1"/>
            <a:r>
              <a:rPr lang="de-DE" dirty="0"/>
              <a:t>Struktur, Nutzen, Anwendergruppen</a:t>
            </a:r>
          </a:p>
          <a:p>
            <a:pPr lvl="1"/>
            <a:r>
              <a:rPr lang="de-DE" dirty="0"/>
              <a:t>3</a:t>
            </a:r>
            <a:r>
              <a:rPr lang="de-DE" dirty="0" smtClean="0"/>
              <a:t>8 Seiten, Oberflächen, </a:t>
            </a:r>
            <a:r>
              <a:rPr lang="de-DE" dirty="0" err="1" smtClean="0"/>
              <a:t>UseCases</a:t>
            </a:r>
            <a:r>
              <a:rPr lang="de-DE" dirty="0"/>
              <a:t> </a:t>
            </a:r>
            <a:r>
              <a:rPr lang="de-DE" dirty="0" smtClean="0"/>
              <a:t>(95%), </a:t>
            </a:r>
            <a:r>
              <a:rPr lang="de-DE" dirty="0" err="1" smtClean="0"/>
              <a:t>Mockups</a:t>
            </a:r>
            <a:endParaRPr lang="de-DE" dirty="0"/>
          </a:p>
          <a:p>
            <a:r>
              <a:rPr lang="de-DE" dirty="0"/>
              <a:t>Es fehlt:</a:t>
            </a:r>
          </a:p>
          <a:p>
            <a:pPr lvl="1"/>
            <a:r>
              <a:rPr lang="de-DE" dirty="0" smtClean="0"/>
              <a:t>Überarbeitung der bemängelten </a:t>
            </a:r>
            <a:r>
              <a:rPr lang="de-DE" dirty="0" err="1" smtClean="0"/>
              <a:t>Mockups</a:t>
            </a:r>
            <a:endParaRPr lang="de-DE" dirty="0" smtClean="0"/>
          </a:p>
          <a:p>
            <a:pPr lvl="1"/>
            <a:r>
              <a:rPr lang="de-DE" dirty="0" smtClean="0"/>
              <a:t>Qualitative Überprüfung/Korrektur(Jonas </a:t>
            </a:r>
            <a:r>
              <a:rPr lang="de-DE" dirty="0"/>
              <a:t>und Marin)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25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D823FA2-6F28-48CD-B4AD-4989D2EE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Projektstatus 16.11.2017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4DD2BAC7-EEC9-454C-BCB1-C6F932F07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068886"/>
              </p:ext>
            </p:extLst>
          </p:nvPr>
        </p:nvGraphicFramePr>
        <p:xfrm>
          <a:off x="683581" y="1630680"/>
          <a:ext cx="859006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056">
                  <a:extLst>
                    <a:ext uri="{9D8B030D-6E8A-4147-A177-3AD203B41FA5}">
                      <a16:colId xmlns:a16="http://schemas.microsoft.com/office/drawing/2014/main" xmlns="" val="3333208258"/>
                    </a:ext>
                  </a:extLst>
                </a:gridCol>
                <a:gridCol w="2991775">
                  <a:extLst>
                    <a:ext uri="{9D8B030D-6E8A-4147-A177-3AD203B41FA5}">
                      <a16:colId xmlns:a16="http://schemas.microsoft.com/office/drawing/2014/main" xmlns="" val="3515302643"/>
                    </a:ext>
                  </a:extLst>
                </a:gridCol>
                <a:gridCol w="1358283">
                  <a:extLst>
                    <a:ext uri="{9D8B030D-6E8A-4147-A177-3AD203B41FA5}">
                      <a16:colId xmlns:a16="http://schemas.microsoft.com/office/drawing/2014/main" xmlns="" val="2548307700"/>
                    </a:ext>
                  </a:extLst>
                </a:gridCol>
                <a:gridCol w="1558951">
                  <a:extLst>
                    <a:ext uri="{9D8B030D-6E8A-4147-A177-3AD203B41FA5}">
                      <a16:colId xmlns:a16="http://schemas.microsoft.com/office/drawing/2014/main" xmlns="" val="274486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Projektmitglied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aktuell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</a:t>
                      </a:r>
                      <a:r>
                        <a:rPr lang="de-DE" dirty="0" err="1"/>
                        <a:t>kummuliert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940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28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48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73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Marcel Ochsendorf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528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Jana Eschwaltrup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19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Vertriebsmanager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23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39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265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Calvin </a:t>
                      </a:r>
                      <a:r>
                        <a:rPr lang="de-DE" dirty="0" err="1"/>
                        <a:t>Flatt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610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Marin Jukic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652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Technologiemanager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28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45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287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Tobias Arndt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325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Nils Kochendörfer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0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Qualitätsmanager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Jonas Kau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12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32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082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002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143</Words>
  <Application>Microsoft Macintosh PowerPoint</Application>
  <PresentationFormat>Breitbild</PresentationFormat>
  <Paragraphs>64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Trebuchet MS</vt:lpstr>
      <vt:lpstr>Wingdings 3</vt:lpstr>
      <vt:lpstr>Arial</vt:lpstr>
      <vt:lpstr>Facette</vt:lpstr>
      <vt:lpstr>3. Projektstatusmeeting</vt:lpstr>
      <vt:lpstr>Projektstatus 23.11.2017</vt:lpstr>
      <vt:lpstr>GANTT</vt:lpstr>
      <vt:lpstr>Aktueller Stand</vt:lpstr>
      <vt:lpstr>Stand Lastenheft</vt:lpstr>
      <vt:lpstr>Projektstatus 16.11.2017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Projektstatusmeeting</dc:title>
  <dc:creator>Jana Eschwaltrup</dc:creator>
  <cp:lastModifiedBy>Marcel Ochsendorf</cp:lastModifiedBy>
  <cp:revision>15</cp:revision>
  <dcterms:created xsi:type="dcterms:W3CDTF">2017-11-08T22:27:40Z</dcterms:created>
  <dcterms:modified xsi:type="dcterms:W3CDTF">2017-11-22T17:12:00Z</dcterms:modified>
</cp:coreProperties>
</file>