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Lastenheft</c:v>
                </c:pt>
                <c:pt idx="1">
                  <c:v>NodeJS Projekt Setup</c:v>
                </c:pt>
                <c:pt idx="2">
                  <c:v>Datenbank</c:v>
                </c:pt>
                <c:pt idx="3">
                  <c:v>Implementierung</c:v>
                </c:pt>
              </c:strCache>
            </c:strRef>
          </c:cat>
          <c:val>
            <c:numRef>
              <c:f>Tabelle1!$B$2:$B$5</c:f>
              <c:numCache>
                <c:formatCode>0%</c:formatCode>
                <c:ptCount val="4"/>
                <c:pt idx="0">
                  <c:v>0.6</c:v>
                </c:pt>
                <c:pt idx="1">
                  <c:v>0.8</c:v>
                </c:pt>
                <c:pt idx="2">
                  <c:v>0.35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01-4215-BCDA-1E2CD4B63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3682480"/>
        <c:axId val="1823684256"/>
      </c:barChart>
      <c:catAx>
        <c:axId val="182368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23684256"/>
        <c:crosses val="autoZero"/>
        <c:auto val="1"/>
        <c:lblAlgn val="ctr"/>
        <c:lblOffset val="100"/>
        <c:noMultiLvlLbl val="0"/>
      </c:catAx>
      <c:valAx>
        <c:axId val="182368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2368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87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1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27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3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7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5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07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6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7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12FC-B41C-4527-A942-44ADBFB5AA4E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60F3-4C86-436F-9DE0-D04CFD36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4. Projektstatusmeeting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119340-F0BF-4921-9121-2CECB7611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Jana Eschwaltrup, Marcel Ochsendorf</a:t>
            </a:r>
            <a:br>
              <a:rPr lang="de-DE" dirty="0"/>
            </a:br>
            <a:r>
              <a:rPr lang="de-DE" dirty="0"/>
              <a:t>30.11.2017</a:t>
            </a:r>
          </a:p>
        </p:txBody>
      </p:sp>
    </p:spTree>
    <p:extLst>
      <p:ext uri="{BB962C8B-B14F-4D97-AF65-F5344CB8AC3E}">
        <p14:creationId xmlns:p14="http://schemas.microsoft.com/office/powerpoint/2010/main" val="83521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7984B8F-1F69-4CE6-8529-F4AB78FD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255"/>
            <a:ext cx="12192000" cy="51536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40510-0F5A-4AEA-AC4D-4C2BE9BB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06551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451E9-A73B-43EE-A5BA-498A3B20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Projektstatus 30.11.2017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BAE68-A8FF-4192-A98B-E6ED570E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/>
              <a:t>Letzte Woche</a:t>
            </a:r>
          </a:p>
          <a:p>
            <a:r>
              <a:rPr lang="de-DE" sz="1600" dirty="0"/>
              <a:t>Projektmanager: Aktivitätsdiagramme erstellt</a:t>
            </a:r>
          </a:p>
          <a:p>
            <a:r>
              <a:rPr lang="de-DE" sz="1600" dirty="0"/>
              <a:t>Technologiemanager: Überarbeitung Use Cases</a:t>
            </a:r>
          </a:p>
          <a:p>
            <a:r>
              <a:rPr lang="de-DE" sz="1600" dirty="0"/>
              <a:t>Qualitätsmanager: Korrekturlesen, Design Fixen, Verzeichnisse</a:t>
            </a:r>
          </a:p>
          <a:p>
            <a:r>
              <a:rPr lang="de-DE" sz="1600" dirty="0"/>
              <a:t>Vertriebsmanager: Überarbeitung Use Cases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2400" dirty="0"/>
              <a:t>Nächste Woche</a:t>
            </a:r>
          </a:p>
          <a:p>
            <a:r>
              <a:rPr lang="de-DE" sz="1600" dirty="0"/>
              <a:t>Technologiemanager: ggf. Überarbeitung Lastenheft</a:t>
            </a:r>
          </a:p>
          <a:p>
            <a:r>
              <a:rPr lang="de-DE" sz="1600" dirty="0"/>
              <a:t>Projektmanager: ggf. Überarbeitung Lastenheft</a:t>
            </a:r>
          </a:p>
          <a:p>
            <a:r>
              <a:rPr lang="de-DE" sz="1600" dirty="0"/>
              <a:t>Qualitätsmanager: ggf. Überarbeitung Lastenheft</a:t>
            </a:r>
          </a:p>
          <a:p>
            <a:r>
              <a:rPr lang="de-DE" sz="1600" dirty="0"/>
              <a:t>Vertriebsmanager: Unterschrift für Lastenheft einholen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9EF7563-7554-41CE-897C-0D4EEA602E2D}"/>
              </a:ext>
            </a:extLst>
          </p:cNvPr>
          <p:cNvSpPr/>
          <p:nvPr/>
        </p:nvSpPr>
        <p:spPr>
          <a:xfrm>
            <a:off x="7803472" y="1930400"/>
            <a:ext cx="1305018" cy="3568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87EF24-7328-4943-9104-55EB7B526C8C}"/>
              </a:ext>
            </a:extLst>
          </p:cNvPr>
          <p:cNvSpPr/>
          <p:nvPr/>
        </p:nvSpPr>
        <p:spPr>
          <a:xfrm>
            <a:off x="7958831" y="4382911"/>
            <a:ext cx="994299" cy="94991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47AFAB6-2270-408A-BE0A-A467F037F5CD}"/>
              </a:ext>
            </a:extLst>
          </p:cNvPr>
          <p:cNvSpPr/>
          <p:nvPr/>
        </p:nvSpPr>
        <p:spPr>
          <a:xfrm>
            <a:off x="7954392" y="2005367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6D86B27-42B6-4601-AB43-F62C77DE7B38}"/>
              </a:ext>
            </a:extLst>
          </p:cNvPr>
          <p:cNvSpPr/>
          <p:nvPr/>
        </p:nvSpPr>
        <p:spPr>
          <a:xfrm>
            <a:off x="7954392" y="3194139"/>
            <a:ext cx="994299" cy="949910"/>
          </a:xfrm>
          <a:prstGeom prst="ellipse">
            <a:avLst/>
          </a:prstGeom>
          <a:solidFill>
            <a:srgbClr val="FFFF00"/>
          </a:solidFill>
          <a:ln w="762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1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01313357"/>
              </p:ext>
            </p:extLst>
          </p:nvPr>
        </p:nvGraphicFramePr>
        <p:xfrm>
          <a:off x="677334" y="127000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324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23FA2-6F28-48CD-B4AD-4989D2E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Projektstatus 16.11.2017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DD2BAC7-EEC9-454C-BCB1-C6F932F07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836045"/>
              </p:ext>
            </p:extLst>
          </p:nvPr>
        </p:nvGraphicFramePr>
        <p:xfrm>
          <a:off x="683581" y="1630680"/>
          <a:ext cx="8590065" cy="443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56">
                  <a:extLst>
                    <a:ext uri="{9D8B030D-6E8A-4147-A177-3AD203B41FA5}">
                      <a16:colId xmlns:a16="http://schemas.microsoft.com/office/drawing/2014/main" val="3333208258"/>
                    </a:ext>
                  </a:extLst>
                </a:gridCol>
                <a:gridCol w="2991775">
                  <a:extLst>
                    <a:ext uri="{9D8B030D-6E8A-4147-A177-3AD203B41FA5}">
                      <a16:colId xmlns:a16="http://schemas.microsoft.com/office/drawing/2014/main" val="3515302643"/>
                    </a:ext>
                  </a:extLst>
                </a:gridCol>
                <a:gridCol w="1358283">
                  <a:extLst>
                    <a:ext uri="{9D8B030D-6E8A-4147-A177-3AD203B41FA5}">
                      <a16:colId xmlns:a16="http://schemas.microsoft.com/office/drawing/2014/main" val="2548307700"/>
                    </a:ext>
                  </a:extLst>
                </a:gridCol>
                <a:gridCol w="1558951">
                  <a:extLst>
                    <a:ext uri="{9D8B030D-6E8A-4147-A177-3AD203B41FA5}">
                      <a16:colId xmlns:a16="http://schemas.microsoft.com/office/drawing/2014/main" val="274486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Projektmitglied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aktuell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</a:t>
                      </a:r>
                      <a:r>
                        <a:rPr lang="de-DE" dirty="0" err="1"/>
                        <a:t>kummuliert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0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Marcel Ochsendorf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8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Jana Eschwaltrup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Vertriebsmanager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Calvin </a:t>
                      </a:r>
                      <a:r>
                        <a:rPr lang="de-DE" dirty="0" err="1"/>
                        <a:t>Flatt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0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Marin Jukic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2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Technologiemanager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7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Tobias Arndt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251372"/>
                  </a:ext>
                </a:extLst>
              </a:tr>
              <a:tr h="4619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Nils Kochendörfer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Qualitätsmanager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Jonas Kau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2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0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CACEE-1DEE-4F41-97CD-A846C78D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Qualitätsmanagement: Stand 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14565-A84D-4D25-A812-AB968D99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000" dirty="0"/>
              <a:t>Fertig:</a:t>
            </a:r>
          </a:p>
          <a:p>
            <a:pPr lvl="1"/>
            <a:r>
              <a:rPr lang="de-DE" sz="1800" dirty="0"/>
              <a:t>Klarheit über Anforderungen</a:t>
            </a:r>
          </a:p>
          <a:p>
            <a:pPr lvl="1"/>
            <a:r>
              <a:rPr lang="de-DE" sz="1800" dirty="0"/>
              <a:t>Mockups</a:t>
            </a:r>
          </a:p>
          <a:p>
            <a:pPr lvl="1"/>
            <a:r>
              <a:rPr lang="de-DE" sz="1800" dirty="0"/>
              <a:t>Use Case Diagramme</a:t>
            </a:r>
          </a:p>
          <a:p>
            <a:pPr lvl="1"/>
            <a:r>
              <a:rPr lang="de-DE" sz="1800" dirty="0"/>
              <a:t>Aktivitätsdiagramme (mehrere Use Cases pro Diagramm)</a:t>
            </a:r>
          </a:p>
          <a:p>
            <a:endParaRPr lang="de-DE" sz="2000" dirty="0"/>
          </a:p>
          <a:p>
            <a:r>
              <a:rPr lang="de-DE" sz="2000" dirty="0"/>
              <a:t>TODOs:</a:t>
            </a:r>
          </a:p>
          <a:p>
            <a:pPr lvl="1"/>
            <a:r>
              <a:rPr lang="de-DE" sz="1800" dirty="0"/>
              <a:t>Struktur überarbeiten (Dialoge und Use Cases trennen)</a:t>
            </a:r>
          </a:p>
          <a:p>
            <a:pPr lvl="1"/>
            <a:r>
              <a:rPr lang="de-DE" sz="1800" dirty="0"/>
              <a:t>Aktivitätsdiagramme zu jedem Use Case</a:t>
            </a:r>
          </a:p>
          <a:p>
            <a:pPr lvl="1"/>
            <a:r>
              <a:rPr lang="de-DE" sz="1800" dirty="0"/>
              <a:t>Sätze überarbeiten (MUSS, SOLLTE, </a:t>
            </a:r>
            <a:r>
              <a:rPr lang="de-DE" sz="1800" strike="sngStrike" dirty="0"/>
              <a:t>WIRD</a:t>
            </a:r>
            <a:r>
              <a:rPr lang="de-DE" sz="1800" dirty="0"/>
              <a:t>, KANN)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574256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157</Words>
  <Application>Microsoft Office PowerPoint</Application>
  <PresentationFormat>Breitbild</PresentationFormat>
  <Paragraphs>63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4. Projektstatusmeeting</vt:lpstr>
      <vt:lpstr>GANTT</vt:lpstr>
      <vt:lpstr>Projektstatus 30.11.2017</vt:lpstr>
      <vt:lpstr>Aktueller Stand</vt:lpstr>
      <vt:lpstr>Projektstatus 16.11.2017</vt:lpstr>
      <vt:lpstr>Qualitätsmanagement: Stand Lastenheft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Projektstatusmeeting</dc:title>
  <dc:creator>Jana Eschwaltrup</dc:creator>
  <cp:lastModifiedBy>Jana Eschwaltrup</cp:lastModifiedBy>
  <cp:revision>24</cp:revision>
  <dcterms:created xsi:type="dcterms:W3CDTF">2017-11-08T22:27:40Z</dcterms:created>
  <dcterms:modified xsi:type="dcterms:W3CDTF">2017-12-01T15:06:29Z</dcterms:modified>
</cp:coreProperties>
</file>