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>
        <p:scale>
          <a:sx n="105" d="100"/>
          <a:sy n="105" d="100"/>
        </p:scale>
        <p:origin x="8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0.45</c:v>
                </c:pt>
                <c:pt idx="3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644128"/>
        <c:axId val="1768647008"/>
      </c:barChart>
      <c:catAx>
        <c:axId val="176864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8647008"/>
        <c:crosses val="autoZero"/>
        <c:auto val="1"/>
        <c:lblAlgn val="ctr"/>
        <c:lblOffset val="100"/>
        <c:noMultiLvlLbl val="0"/>
      </c:catAx>
      <c:valAx>
        <c:axId val="17686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864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14</a:t>
            </a:r>
            <a:r>
              <a:rPr lang="de-DE" dirty="0" smtClean="0"/>
              <a:t>.12.2017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7" y="1930400"/>
            <a:ext cx="9472361" cy="24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14</a:t>
            </a:r>
            <a:r>
              <a:rPr lang="de-DE" dirty="0" smtClean="0"/>
              <a:t>.12.2017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Technologiemanager: Status Projekt des </a:t>
            </a:r>
            <a:r>
              <a:rPr lang="de-DE" sz="1600" dirty="0" err="1"/>
              <a:t>NodeJS</a:t>
            </a:r>
            <a:r>
              <a:rPr lang="de-DE" sz="1600" dirty="0"/>
              <a:t>-Project checken</a:t>
            </a:r>
          </a:p>
          <a:p>
            <a:r>
              <a:rPr lang="de-DE" sz="1600" dirty="0"/>
              <a:t>Projektmanager: Breakdown der Tasks in </a:t>
            </a:r>
            <a:r>
              <a:rPr lang="de-DE" sz="1600" dirty="0" err="1"/>
              <a:t>Trello</a:t>
            </a:r>
            <a:endParaRPr lang="de-DE" sz="1600" dirty="0"/>
          </a:p>
          <a:p>
            <a:r>
              <a:rPr lang="de-DE" sz="1600" dirty="0"/>
              <a:t>Qualitätsmanager: Start der Implementierung</a:t>
            </a:r>
          </a:p>
          <a:p>
            <a:r>
              <a:rPr lang="de-DE" sz="1600" dirty="0"/>
              <a:t>Vertriebsmanager: Unterschrift für Lastenheft einholen (08.12.17)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</a:t>
            </a:r>
            <a:r>
              <a:rPr lang="de-DE" sz="1600" dirty="0" smtClean="0"/>
              <a:t>Beginn Implementierung</a:t>
            </a:r>
          </a:p>
          <a:p>
            <a:r>
              <a:rPr lang="de-DE" sz="1600" dirty="0" smtClean="0"/>
              <a:t>Projektmanager</a:t>
            </a:r>
            <a:r>
              <a:rPr lang="de-DE" sz="1600" dirty="0"/>
              <a:t>: </a:t>
            </a:r>
            <a:r>
              <a:rPr lang="de-DE" sz="1600" dirty="0" smtClean="0"/>
              <a:t>Task Breakdown</a:t>
            </a:r>
            <a:r>
              <a:rPr lang="de-DE" sz="1600" dirty="0" smtClean="0"/>
              <a:t>|| </a:t>
            </a:r>
            <a:r>
              <a:rPr lang="de-DE" sz="1600" dirty="0"/>
              <a:t>Beginn </a:t>
            </a:r>
            <a:r>
              <a:rPr lang="de-DE" sz="1600" dirty="0" smtClean="0"/>
              <a:t>Implementierung</a:t>
            </a:r>
            <a:endParaRPr lang="de-DE" sz="1600" dirty="0"/>
          </a:p>
          <a:p>
            <a:r>
              <a:rPr lang="de-DE" sz="1600" dirty="0"/>
              <a:t>Qualitätsmanager: </a:t>
            </a:r>
            <a:r>
              <a:rPr lang="de-DE" sz="1600" dirty="0"/>
              <a:t>Beginn Implementierung</a:t>
            </a:r>
          </a:p>
          <a:p>
            <a:r>
              <a:rPr lang="de-DE" sz="1600" dirty="0" smtClean="0"/>
              <a:t>Vertriebsmanager</a:t>
            </a:r>
            <a:r>
              <a:rPr lang="de-DE" sz="1600" dirty="0"/>
              <a:t>: </a:t>
            </a:r>
            <a:r>
              <a:rPr lang="de-DE" sz="1600" dirty="0"/>
              <a:t>Beginn Implementierung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=""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43389774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14</a:t>
            </a:r>
            <a:r>
              <a:rPr lang="de-DE" dirty="0" smtClean="0"/>
              <a:t>.12.2017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44096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="" xmlns:a16="http://schemas.microsoft.com/office/drawing/2014/main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="" xmlns:a16="http://schemas.microsoft.com/office/drawing/2014/main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="" xmlns:a16="http://schemas.microsoft.com/office/drawing/2014/main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="" xmlns:a16="http://schemas.microsoft.com/office/drawing/2014/main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115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</a:t>
                      </a:r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</a:t>
                      </a:r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59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/>
          <a:lstStyle/>
          <a:p>
            <a:r>
              <a:rPr lang="de-DE" dirty="0"/>
              <a:t>Aufstellung der noch zu leistenden Stunden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02650"/>
              </p:ext>
            </p:extLst>
          </p:nvPr>
        </p:nvGraphicFramePr>
        <p:xfrm>
          <a:off x="677863" y="2160588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Vorgänge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Noch zu leistende Stunden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</a:t>
                      </a:r>
                      <a:r>
                        <a:rPr lang="de-DE" dirty="0" err="1" smtClean="0"/>
                        <a:t>Mockups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Frontend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Backend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85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Views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45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Summe (zu leistende Stunden)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Bisher</a:t>
                      </a:r>
                      <a:r>
                        <a:rPr lang="de-DE" baseline="0" dirty="0" smtClean="0"/>
                        <a:t> geleistete Stunden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348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Gesamtaufwand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553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 smtClean="0"/>
              <a:t>Lastenheft mit Unterschrift (8.12.17)</a:t>
            </a:r>
          </a:p>
          <a:p>
            <a:endParaRPr lang="de-DE" sz="2000" dirty="0"/>
          </a:p>
          <a:p>
            <a:r>
              <a:rPr lang="de-DE" sz="2000" dirty="0"/>
              <a:t>TODOs</a:t>
            </a:r>
            <a:r>
              <a:rPr lang="de-DE" sz="2000" dirty="0" smtClean="0"/>
              <a:t>:</a:t>
            </a:r>
          </a:p>
          <a:p>
            <a:pPr lvl="1"/>
            <a:r>
              <a:rPr lang="de-DE" dirty="0" smtClean="0"/>
              <a:t>Frontend Implementierung (einzelne Views)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166</Words>
  <Application>Microsoft Macintosh PowerPoint</Application>
  <PresentationFormat>Breitbild</PresentationFormat>
  <Paragraphs>75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Facette</vt:lpstr>
      <vt:lpstr>6. Projektstatusmeeting</vt:lpstr>
      <vt:lpstr>GANTT</vt:lpstr>
      <vt:lpstr>Projektstatus 14.12.2017</vt:lpstr>
      <vt:lpstr>Aktueller Stand</vt:lpstr>
      <vt:lpstr>Projektstatus 14.12.2017</vt:lpstr>
      <vt:lpstr>Aufstellung der noch zu leistenden Stunden</vt:lpstr>
      <vt:lpstr>Qualitätsmanagement: Stand Lastenheft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48</cp:revision>
  <dcterms:created xsi:type="dcterms:W3CDTF">2017-11-08T22:27:40Z</dcterms:created>
  <dcterms:modified xsi:type="dcterms:W3CDTF">2017-12-14T11:09:48Z</dcterms:modified>
</cp:coreProperties>
</file>