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4660"/>
  </p:normalViewPr>
  <p:slideViewPr>
    <p:cSldViewPr snapToGrid="0">
      <p:cViewPr>
        <p:scale>
          <a:sx n="105" d="100"/>
          <a:sy n="105" d="100"/>
        </p:scale>
        <p:origin x="4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Lastenheft</c:v>
                </c:pt>
                <c:pt idx="1">
                  <c:v>NodeJS Projekt Setup</c:v>
                </c:pt>
                <c:pt idx="2">
                  <c:v>Datenbank</c:v>
                </c:pt>
                <c:pt idx="3">
                  <c:v>Implementierung</c:v>
                </c:pt>
              </c:strCache>
            </c:strRef>
          </c:cat>
          <c:val>
            <c:numRef>
              <c:f>Tabelle1!$B$2:$B$5</c:f>
              <c:numCache>
                <c:formatCode>0%</c:formatCode>
                <c:ptCount val="4"/>
                <c:pt idx="0">
                  <c:v>1.0</c:v>
                </c:pt>
                <c:pt idx="1">
                  <c:v>0.95</c:v>
                </c:pt>
                <c:pt idx="2">
                  <c:v>0.35</c:v>
                </c:pt>
                <c:pt idx="3">
                  <c:v>0.15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601-4215-BCDA-1E2CD4B63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36601968"/>
        <c:axId val="-1436416560"/>
      </c:barChart>
      <c:catAx>
        <c:axId val="-1436601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436416560"/>
        <c:crosses val="autoZero"/>
        <c:auto val="1"/>
        <c:lblAlgn val="ctr"/>
        <c:lblOffset val="100"/>
        <c:noMultiLvlLbl val="0"/>
      </c:catAx>
      <c:valAx>
        <c:axId val="-143641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-143660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67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873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21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427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733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7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0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5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07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76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55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B12FC-B41C-4527-A942-44ADBFB5AA4E}" type="datetimeFigureOut">
              <a:rPr lang="de-DE" smtClean="0"/>
              <a:t>08.12.17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1F57B6-8650-4244-A5B5-32E71E99F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28AF60F3-4C86-436F-9DE0-D04CFD36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5</a:t>
            </a:r>
            <a:r>
              <a:rPr lang="de-DE" dirty="0" smtClean="0"/>
              <a:t>. </a:t>
            </a:r>
            <a:r>
              <a:rPr lang="de-DE" dirty="0"/>
              <a:t>Projektstatusmeeting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="" xmlns:a16="http://schemas.microsoft.com/office/drawing/2014/main" id="{4F119340-F0BF-4921-9121-2CECB761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Jana Eschwaltrup, Marcel Ochsendorf</a:t>
            </a:r>
            <a:br>
              <a:rPr lang="de-DE" dirty="0"/>
            </a:br>
            <a:r>
              <a:rPr lang="de-DE" dirty="0" smtClean="0"/>
              <a:t>07.12.2017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52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="" xmlns:a16="http://schemas.microsoft.com/office/drawing/2014/main" id="{67984B8F-1F69-4CE6-8529-F4AB78FD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255"/>
            <a:ext cx="12192000" cy="51536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GANTT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F5C40510-0F5A-4AEA-AC4D-4C2BE9BB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sz="2800" dirty="0"/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0655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5E7451E9-A73B-43EE-A5BA-498A3B2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07.12.2017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291BAE68-A8FF-4192-A98B-E6ED570ED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dirty="0"/>
              <a:t>Letzte Woche</a:t>
            </a:r>
          </a:p>
          <a:p>
            <a:r>
              <a:rPr lang="de-DE" sz="1600" dirty="0"/>
              <a:t>Technologiemanager: ggf. Überarbeitung Lastenheft</a:t>
            </a:r>
          </a:p>
          <a:p>
            <a:r>
              <a:rPr lang="de-DE" sz="1600" dirty="0"/>
              <a:t>Projektmanager: ggf. Überarbeitung Lastenheft</a:t>
            </a:r>
          </a:p>
          <a:p>
            <a:r>
              <a:rPr lang="de-DE" sz="1600" dirty="0"/>
              <a:t>Qualitätsmanager: ggf. Überarbeitung Lastenheft</a:t>
            </a:r>
          </a:p>
          <a:p>
            <a:r>
              <a:rPr lang="de-DE" sz="1600" dirty="0"/>
              <a:t>Vertriebsmanager: Unterschrift für Lastenheft einholen</a:t>
            </a:r>
          </a:p>
          <a:p>
            <a:endParaRPr lang="de-DE" sz="1600" dirty="0"/>
          </a:p>
          <a:p>
            <a:pPr marL="0" indent="0">
              <a:buNone/>
            </a:pPr>
            <a:r>
              <a:rPr lang="de-DE" sz="2400" dirty="0"/>
              <a:t>Nächste Woche</a:t>
            </a:r>
          </a:p>
          <a:p>
            <a:r>
              <a:rPr lang="de-DE" sz="1600" dirty="0"/>
              <a:t>Technologiemanager: </a:t>
            </a:r>
            <a:r>
              <a:rPr lang="de-DE" sz="1600" dirty="0" smtClean="0"/>
              <a:t>Status Projekt des </a:t>
            </a:r>
            <a:r>
              <a:rPr lang="de-DE" sz="1600" dirty="0" err="1" smtClean="0"/>
              <a:t>NodeJS</a:t>
            </a:r>
            <a:r>
              <a:rPr lang="de-DE" sz="1600" dirty="0" smtClean="0"/>
              <a:t>-Project checken</a:t>
            </a:r>
            <a:endParaRPr lang="de-DE" sz="1600" dirty="0"/>
          </a:p>
          <a:p>
            <a:r>
              <a:rPr lang="de-DE" sz="1600" dirty="0"/>
              <a:t>Projektmanager: </a:t>
            </a:r>
            <a:r>
              <a:rPr lang="de-DE" sz="1600" dirty="0" smtClean="0"/>
              <a:t>Breakdown der Tasks in </a:t>
            </a:r>
            <a:r>
              <a:rPr lang="de-DE" sz="1600" dirty="0" err="1" smtClean="0"/>
              <a:t>Trello</a:t>
            </a:r>
            <a:endParaRPr lang="de-DE" sz="1600" dirty="0"/>
          </a:p>
          <a:p>
            <a:r>
              <a:rPr lang="de-DE" sz="1600" dirty="0"/>
              <a:t>Qualitätsmanager: Start der </a:t>
            </a:r>
            <a:r>
              <a:rPr lang="de-DE" sz="1600" dirty="0" smtClean="0"/>
              <a:t>Implementierung</a:t>
            </a:r>
            <a:endParaRPr lang="de-DE" sz="1600" dirty="0"/>
          </a:p>
          <a:p>
            <a:r>
              <a:rPr lang="de-DE" sz="1600" dirty="0"/>
              <a:t>Vertriebsmanager: Unterschrift für Lastenheft </a:t>
            </a:r>
            <a:r>
              <a:rPr lang="de-DE" sz="1600" dirty="0" smtClean="0"/>
              <a:t>einholen (07.12.17)</a:t>
            </a:r>
            <a:endParaRPr lang="de-DE" sz="16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="" xmlns:a16="http://schemas.microsoft.com/office/drawing/2014/main" id="{39EF7563-7554-41CE-897C-0D4EEA602E2D}"/>
              </a:ext>
            </a:extLst>
          </p:cNvPr>
          <p:cNvSpPr/>
          <p:nvPr/>
        </p:nvSpPr>
        <p:spPr>
          <a:xfrm>
            <a:off x="7803472" y="1930400"/>
            <a:ext cx="1305018" cy="35688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="" xmlns:a16="http://schemas.microsoft.com/office/drawing/2014/main" id="{0887EF24-7328-4943-9104-55EB7B526C8C}"/>
              </a:ext>
            </a:extLst>
          </p:cNvPr>
          <p:cNvSpPr/>
          <p:nvPr/>
        </p:nvSpPr>
        <p:spPr>
          <a:xfrm>
            <a:off x="7958831" y="4382911"/>
            <a:ext cx="994299" cy="949910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="" xmlns:a16="http://schemas.microsoft.com/office/drawing/2014/main" id="{C47AFAB6-2270-408A-BE0A-A467F037F5CD}"/>
              </a:ext>
            </a:extLst>
          </p:cNvPr>
          <p:cNvSpPr/>
          <p:nvPr/>
        </p:nvSpPr>
        <p:spPr>
          <a:xfrm>
            <a:off x="7954392" y="2005367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=""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2" y="3194139"/>
            <a:ext cx="994299" cy="94991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6">
            <a:extLst>
              <a:ext uri="{FF2B5EF4-FFF2-40B4-BE49-F238E27FC236}">
                <a16:creationId xmlns="" xmlns:a16="http://schemas.microsoft.com/office/drawing/2014/main" id="{C6D86B27-42B6-4601-AB43-F62C77DE7B38}"/>
              </a:ext>
            </a:extLst>
          </p:cNvPr>
          <p:cNvSpPr/>
          <p:nvPr/>
        </p:nvSpPr>
        <p:spPr>
          <a:xfrm>
            <a:off x="7954391" y="2005367"/>
            <a:ext cx="994299" cy="94991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16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ADACE7-9465-44DB-8888-B87B48B23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1498263372"/>
              </p:ext>
            </p:extLst>
          </p:nvPr>
        </p:nvGraphicFramePr>
        <p:xfrm>
          <a:off x="677334" y="12700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324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7D823FA2-6F28-48CD-B4AD-4989D2EE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Projektstatus </a:t>
            </a:r>
            <a:r>
              <a:rPr lang="de-DE" dirty="0" smtClean="0"/>
              <a:t>07.12.2017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="" xmlns:a16="http://schemas.microsoft.com/office/drawing/2014/main" id="{4DD2BAC7-EEC9-454C-BCB1-C6F932F07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874946"/>
              </p:ext>
            </p:extLst>
          </p:nvPr>
        </p:nvGraphicFramePr>
        <p:xfrm>
          <a:off x="683581" y="1630680"/>
          <a:ext cx="8590065" cy="4439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056">
                  <a:extLst>
                    <a:ext uri="{9D8B030D-6E8A-4147-A177-3AD203B41FA5}">
                      <a16:colId xmlns="" xmlns:a16="http://schemas.microsoft.com/office/drawing/2014/main" val="3333208258"/>
                    </a:ext>
                  </a:extLst>
                </a:gridCol>
                <a:gridCol w="2991775">
                  <a:extLst>
                    <a:ext uri="{9D8B030D-6E8A-4147-A177-3AD203B41FA5}">
                      <a16:colId xmlns="" xmlns:a16="http://schemas.microsoft.com/office/drawing/2014/main" val="3515302643"/>
                    </a:ext>
                  </a:extLst>
                </a:gridCol>
                <a:gridCol w="1358283">
                  <a:extLst>
                    <a:ext uri="{9D8B030D-6E8A-4147-A177-3AD203B41FA5}">
                      <a16:colId xmlns="" xmlns:a16="http://schemas.microsoft.com/office/drawing/2014/main" val="2548307700"/>
                    </a:ext>
                  </a:extLst>
                </a:gridCol>
                <a:gridCol w="1558951">
                  <a:extLst>
                    <a:ext uri="{9D8B030D-6E8A-4147-A177-3AD203B41FA5}">
                      <a16:colId xmlns="" xmlns:a16="http://schemas.microsoft.com/office/drawing/2014/main" val="2744869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Projektmitglied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aktuell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Aufwand </a:t>
                      </a:r>
                      <a:r>
                        <a:rPr lang="de-DE" dirty="0" err="1"/>
                        <a:t>kummuliert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8940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38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105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735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Marcel Ochsendorf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528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Jana Eschwaltrup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 smtClean="0"/>
                        <a:t>30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3197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Vertriebsmanager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7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 smtClean="0"/>
                        <a:t>95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026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Calvin </a:t>
                      </a:r>
                      <a:r>
                        <a:rPr lang="de-DE" dirty="0" err="1"/>
                        <a:t>Flatt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610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Marin Jukic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652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Technologiemanager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7</a:t>
                      </a:r>
                      <a:r>
                        <a:rPr lang="de-DE" b="1" dirty="0" smtClean="0"/>
                        <a:t>2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287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Tobias Arndt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13251372"/>
                  </a:ext>
                </a:extLst>
              </a:tr>
              <a:tr h="46198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Nils Kochendörfer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06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Qualitätsmanager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Jonas Kau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b="1" smtClean="0"/>
                        <a:t>49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5082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00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F1BCACEE-1DEE-4F41-97CD-A846C78D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Qualitätsmanagement: Stand Lastenheft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88114565-A84D-4D25-A812-AB968D99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Fertig:</a:t>
            </a:r>
          </a:p>
          <a:p>
            <a:pPr lvl="1"/>
            <a:r>
              <a:rPr lang="de-DE" sz="1800" dirty="0" smtClean="0"/>
              <a:t>Lastenheft</a:t>
            </a:r>
            <a:endParaRPr lang="de-DE" sz="1800" dirty="0"/>
          </a:p>
          <a:p>
            <a:endParaRPr lang="de-DE" sz="2000" dirty="0"/>
          </a:p>
          <a:p>
            <a:r>
              <a:rPr lang="de-DE" sz="2000" dirty="0"/>
              <a:t>TODOs:</a:t>
            </a:r>
          </a:p>
          <a:p>
            <a:pPr lvl="1"/>
            <a:r>
              <a:rPr lang="de-DE" dirty="0" smtClean="0"/>
              <a:t>Unterschrift (angesetzt für den 08.12.17)</a:t>
            </a:r>
          </a:p>
        </p:txBody>
      </p:sp>
    </p:spTree>
    <p:extLst>
      <p:ext uri="{BB962C8B-B14F-4D97-AF65-F5344CB8AC3E}">
        <p14:creationId xmlns:p14="http://schemas.microsoft.com/office/powerpoint/2010/main" val="25742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131</Words>
  <Application>Microsoft Macintosh PowerPoint</Application>
  <PresentationFormat>Breitbild</PresentationFormat>
  <Paragraphs>58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Facette</vt:lpstr>
      <vt:lpstr>5. Projektstatusmeeting</vt:lpstr>
      <vt:lpstr>GANTT</vt:lpstr>
      <vt:lpstr>Projektstatus 07.12.2017</vt:lpstr>
      <vt:lpstr>Aktueller Stand</vt:lpstr>
      <vt:lpstr>Projektstatus 07.12.2017</vt:lpstr>
      <vt:lpstr>Qualitätsmanagement: Stand Lastenheft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Projektstatusmeeting</dc:title>
  <dc:creator>Jana Eschwaltrup</dc:creator>
  <cp:lastModifiedBy>Marcel Ochsendorf</cp:lastModifiedBy>
  <cp:revision>36</cp:revision>
  <dcterms:created xsi:type="dcterms:W3CDTF">2017-11-08T22:27:40Z</dcterms:created>
  <dcterms:modified xsi:type="dcterms:W3CDTF">2017-12-08T00:49:54Z</dcterms:modified>
</cp:coreProperties>
</file>