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>
        <p:scale>
          <a:sx n="105" d="100"/>
          <a:sy n="105" d="100"/>
        </p:scale>
        <p:origin x="4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1.0</c:v>
                </c:pt>
                <c:pt idx="1">
                  <c:v>0.95</c:v>
                </c:pt>
                <c:pt idx="2">
                  <c:v>0.35</c:v>
                </c:pt>
                <c:pt idx="3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01-4215-BCDA-1E2CD4B6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15167952"/>
        <c:axId val="-1437660800"/>
      </c:barChart>
      <c:catAx>
        <c:axId val="-131516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437660800"/>
        <c:crosses val="autoZero"/>
        <c:auto val="1"/>
        <c:lblAlgn val="ctr"/>
        <c:lblOffset val="100"/>
        <c:noMultiLvlLbl val="0"/>
      </c:catAx>
      <c:valAx>
        <c:axId val="-143766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31516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</a:t>
            </a:r>
            <a:r>
              <a:rPr lang="de-DE" dirty="0"/>
              <a:t>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 smtClean="0"/>
              <a:t>07.12.2017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67984B8F-1F69-4CE6-8529-F4AB78FD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255"/>
            <a:ext cx="12192000" cy="51536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07.12.2017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Letzte Woche</a:t>
            </a:r>
          </a:p>
          <a:p>
            <a:r>
              <a:rPr lang="de-DE" sz="1600" dirty="0"/>
              <a:t>Technologiemanager: ggf. Überarbeitung Lastenheft</a:t>
            </a:r>
          </a:p>
          <a:p>
            <a:r>
              <a:rPr lang="de-DE" sz="1600" dirty="0"/>
              <a:t>Projektmanager: ggf. Überarbeitung Lastenheft</a:t>
            </a:r>
          </a:p>
          <a:p>
            <a:r>
              <a:rPr lang="de-DE" sz="1600" dirty="0"/>
              <a:t>Qualitätsmanager: ggf. Überarbeitung Lastenheft</a:t>
            </a:r>
          </a:p>
          <a:p>
            <a:r>
              <a:rPr lang="de-DE" sz="1600" dirty="0"/>
              <a:t>Vertriebsmanager: Unterschrift für Lastenheft einholen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1600" dirty="0"/>
              <a:t>Technologiemanager: </a:t>
            </a:r>
            <a:r>
              <a:rPr lang="de-DE" sz="1600" dirty="0" smtClean="0"/>
              <a:t>Status Projekt des </a:t>
            </a:r>
            <a:r>
              <a:rPr lang="de-DE" sz="1600" dirty="0" err="1" smtClean="0"/>
              <a:t>NodeJS</a:t>
            </a:r>
            <a:r>
              <a:rPr lang="de-DE" sz="1600" dirty="0" smtClean="0"/>
              <a:t>-Project checken</a:t>
            </a:r>
            <a:endParaRPr lang="de-DE" sz="1600" dirty="0"/>
          </a:p>
          <a:p>
            <a:r>
              <a:rPr lang="de-DE" sz="1600" dirty="0"/>
              <a:t>Projektmanager: </a:t>
            </a:r>
            <a:r>
              <a:rPr lang="de-DE" sz="1600" dirty="0" smtClean="0"/>
              <a:t>Breakdown der Tasks in </a:t>
            </a:r>
            <a:r>
              <a:rPr lang="de-DE" sz="1600" dirty="0" err="1" smtClean="0"/>
              <a:t>Trello</a:t>
            </a:r>
            <a:endParaRPr lang="de-DE" sz="1600" dirty="0"/>
          </a:p>
          <a:p>
            <a:r>
              <a:rPr lang="de-DE" sz="1600" dirty="0"/>
              <a:t>Qualitätsmanager: Start der </a:t>
            </a:r>
            <a:r>
              <a:rPr lang="de-DE" sz="1600" dirty="0" smtClean="0"/>
              <a:t>Implementierung</a:t>
            </a:r>
            <a:endParaRPr lang="de-DE" sz="1600" dirty="0"/>
          </a:p>
          <a:p>
            <a:r>
              <a:rPr lang="de-DE" sz="1600" dirty="0"/>
              <a:t>Vertriebsmanager: Unterschrift für Lastenheft </a:t>
            </a:r>
            <a:r>
              <a:rPr lang="de-DE" sz="1600" dirty="0" smtClean="0"/>
              <a:t>einholen (</a:t>
            </a:r>
            <a:r>
              <a:rPr lang="de-DE" sz="1600" dirty="0" smtClean="0"/>
              <a:t>08.12.17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xmlns="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6">
            <a:extLst>
              <a:ext uri="{FF2B5EF4-FFF2-40B4-BE49-F238E27FC236}">
                <a16:creationId xmlns:a16="http://schemas.microsoft.com/office/drawing/2014/main" xmlns="" id="{C6D86B27-42B6-4601-AB43-F62C77DE7B38}"/>
              </a:ext>
            </a:extLst>
          </p:cNvPr>
          <p:cNvSpPr/>
          <p:nvPr/>
        </p:nvSpPr>
        <p:spPr>
          <a:xfrm>
            <a:off x="7954391" y="2005367"/>
            <a:ext cx="994299" cy="94991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498263372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07.12.2017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256096"/>
              </p:ext>
            </p:extLst>
          </p:nvPr>
        </p:nvGraphicFramePr>
        <p:xfrm>
          <a:off x="683581" y="1630680"/>
          <a:ext cx="8590065" cy="443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:a16="http://schemas.microsoft.com/office/drawing/2014/main" xmlns="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:a16="http://schemas.microsoft.com/office/drawing/2014/main" xmlns="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xmlns="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:a16="http://schemas.microsoft.com/office/drawing/2014/main" xmlns="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err="1"/>
                        <a:t>kummuliert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38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105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</a:t>
                      </a:r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</a:t>
                      </a:r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7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95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</a:t>
                      </a:r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</a:t>
                      </a:r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7</a:t>
                      </a:r>
                      <a:r>
                        <a:rPr lang="de-DE" b="1" dirty="0" smtClean="0"/>
                        <a:t>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251372"/>
                  </a:ext>
                </a:extLst>
              </a:tr>
              <a:tr h="461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49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Qualitätsmanagement: 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Fertig:</a:t>
            </a:r>
          </a:p>
          <a:p>
            <a:pPr lvl="1"/>
            <a:r>
              <a:rPr lang="de-DE" sz="1800" dirty="0" smtClean="0"/>
              <a:t>Lastenheft</a:t>
            </a:r>
            <a:endParaRPr lang="de-DE" sz="1800" dirty="0"/>
          </a:p>
          <a:p>
            <a:endParaRPr lang="de-DE" sz="2000" dirty="0"/>
          </a:p>
          <a:p>
            <a:r>
              <a:rPr lang="de-DE" sz="2000" dirty="0"/>
              <a:t>TODOs:</a:t>
            </a:r>
          </a:p>
          <a:p>
            <a:pPr lvl="1"/>
            <a:r>
              <a:rPr lang="de-DE" dirty="0" smtClean="0"/>
              <a:t>Unterschrift (angesetzt für den 08.12.17)</a:t>
            </a:r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131</Words>
  <Application>Microsoft Macintosh PowerPoint</Application>
  <PresentationFormat>Breitbild</PresentationFormat>
  <Paragraphs>58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Facette</vt:lpstr>
      <vt:lpstr>5. Projektstatusmeeting</vt:lpstr>
      <vt:lpstr>GANTT</vt:lpstr>
      <vt:lpstr>Projektstatus 07.12.2017</vt:lpstr>
      <vt:lpstr>Aktueller Stand</vt:lpstr>
      <vt:lpstr>Projektstatus 07.12.2017</vt:lpstr>
      <vt:lpstr>Qualitätsmanagement: Stand Lastenheft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Marcel Ochsendorf</cp:lastModifiedBy>
  <cp:revision>38</cp:revision>
  <dcterms:created xsi:type="dcterms:W3CDTF">2017-11-08T22:27:40Z</dcterms:created>
  <dcterms:modified xsi:type="dcterms:W3CDTF">2017-12-10T14:36:28Z</dcterms:modified>
</cp:coreProperties>
</file>