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12193588" cy="6858000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6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2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8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5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152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783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413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044" algn="l" defTabSz="121926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tte Schmahl" initials="AS" lastIdx="5" clrIdx="0">
    <p:extLst>
      <p:ext uri="{19B8F6BF-5375-455C-9EA6-DF929625EA0E}">
        <p15:presenceInfo xmlns:p15="http://schemas.microsoft.com/office/powerpoint/2012/main" userId="Annette Schmah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1AC"/>
    <a:srgbClr val="BFBFBF"/>
    <a:srgbClr val="00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6362" autoAdjust="0"/>
  </p:normalViewPr>
  <p:slideViewPr>
    <p:cSldViewPr>
      <p:cViewPr varScale="1">
        <p:scale>
          <a:sx n="86" d="100"/>
          <a:sy n="86" d="100"/>
        </p:scale>
        <p:origin x="306" y="9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7B559D-D481-435F-80B0-236248FBCB31}" type="datetimeFigureOut">
              <a:rPr lang="de-DE"/>
              <a:pPr>
                <a:defRPr/>
              </a:pPr>
              <a:t>17.09.2021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225895-9554-4F59-AC0B-8FC2C549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3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887423-67CC-486C-9A51-B115A92A6210}" type="datetimeFigureOut">
              <a:rPr lang="de-DE"/>
              <a:pPr>
                <a:defRPr/>
              </a:pPr>
              <a:t>17.09.2021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9081F7-73F8-4C31-BE0D-995B745127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28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C402DA-7992-4E32-B302-645E96D10D7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50" y="1845104"/>
            <a:ext cx="10753400" cy="2520000"/>
          </a:xfrm>
        </p:spPr>
        <p:txBody>
          <a:bodyPr/>
          <a:lstStyle>
            <a:lvl1pPr algn="l">
              <a:defRPr sz="6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50" y="4608000"/>
            <a:ext cx="10753400" cy="1440000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F0A492-E2A4-4D72-9E53-BD3B56AB6D3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>
          <a:xfrm>
            <a:off x="383166" y="6551614"/>
            <a:ext cx="8953987" cy="122237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9" name="Grafik 8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9DBF-C63D-4C9A-92D5-7110FE0BCCE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737963" cy="1912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cxnSp>
        <p:nvCxnSpPr>
          <p:cNvPr id="12" name="Gerade Verbindung 3"/>
          <p:cNvCxnSpPr/>
          <p:nvPr userDrawn="1"/>
        </p:nvCxnSpPr>
        <p:spPr>
          <a:xfrm>
            <a:off x="383167" y="1028733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167074"/>
            <a:ext cx="10754646" cy="23759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410400" y="6238800"/>
            <a:ext cx="10755312" cy="264815"/>
          </a:xfrm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Quelle(n):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400" y="1296000"/>
            <a:ext cx="10609200" cy="4824000"/>
          </a:xfrm>
        </p:spPr>
        <p:txBody>
          <a:bodyPr/>
          <a:lstStyle>
            <a:lvl1pPr marL="0" indent="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524000" indent="-35877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76325" algn="l"/>
                <a:tab pos="1524000" algn="l"/>
              </a:tabLs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4pPr>
            <a:lvl5pPr marL="711182" indent="-355591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</a:t>
            </a:r>
          </a:p>
          <a:p>
            <a:pPr lvl="0"/>
            <a:r>
              <a:rPr lang="de-DE" dirty="0"/>
              <a:t>EBENE 1 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  <a:p>
            <a:pPr lvl="0"/>
            <a:r>
              <a:rPr lang="de-DE" dirty="0"/>
              <a:t>EBENE 1</a:t>
            </a:r>
          </a:p>
          <a:p>
            <a:pPr lvl="0"/>
            <a:endParaRPr lang="de-DE" dirty="0"/>
          </a:p>
        </p:txBody>
      </p:sp>
      <p:pic>
        <p:nvPicPr>
          <p:cNvPr id="15" name="Grafik 14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2588" y="431228"/>
            <a:ext cx="10755312" cy="477492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de-DE" dirty="0"/>
              <a:t>Folienüberschrift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Ra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D9DBF-C63D-4C9A-92D5-7110FE0BCCE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953987" cy="2298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cxnSp>
        <p:nvCxnSpPr>
          <p:cNvPr id="12" name="Gerade Verbindung 3"/>
          <p:cNvCxnSpPr/>
          <p:nvPr userDrawn="1"/>
        </p:nvCxnSpPr>
        <p:spPr>
          <a:xfrm>
            <a:off x="383167" y="1028733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2588" y="431228"/>
            <a:ext cx="10755312" cy="477492"/>
          </a:xfrm>
        </p:spPr>
        <p:txBody>
          <a:bodyPr/>
          <a:lstStyle>
            <a:lvl1pPr>
              <a:defRPr sz="2900"/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167074"/>
            <a:ext cx="10754646" cy="23759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410400" y="6238800"/>
            <a:ext cx="10755312" cy="264815"/>
          </a:xfrm>
        </p:spPr>
        <p:txBody>
          <a:bodyPr/>
          <a:lstStyle>
            <a:lvl1pPr>
              <a:defRPr sz="9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Quelle(n):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382588" y="1196752"/>
            <a:ext cx="10753200" cy="504204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14060" y="1343134"/>
            <a:ext cx="10505540" cy="4776866"/>
          </a:xfrm>
        </p:spPr>
        <p:txBody>
          <a:bodyPr/>
          <a:lstStyle>
            <a:lvl1pPr marL="0" indent="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524000" indent="-35877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076325" algn="l"/>
                <a:tab pos="1524000" algn="l"/>
              </a:tabLs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/>
            </a:lvl4pPr>
            <a:lvl5pPr marL="711182" indent="-355591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Text </a:t>
            </a:r>
          </a:p>
          <a:p>
            <a:pPr lvl="0"/>
            <a:r>
              <a:rPr lang="de-DE" dirty="0"/>
              <a:t>EBENE 1 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3"/>
            <a:r>
              <a:rPr lang="de-DE" dirty="0"/>
              <a:t>Ebene 4</a:t>
            </a:r>
          </a:p>
          <a:p>
            <a:pPr lvl="0"/>
            <a:r>
              <a:rPr lang="de-DE" dirty="0"/>
              <a:t>EBENE 1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6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83166" y="6551614"/>
            <a:ext cx="8809971" cy="122237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1BA7C5-4083-4437-89A3-CDF8796424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54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920875" y="1556544"/>
            <a:ext cx="8351838" cy="3744912"/>
          </a:xfrm>
        </p:spPr>
        <p:txBody>
          <a:bodyPr anchor="ctr" anchorCtr="0"/>
          <a:lstStyle>
            <a:lvl1pPr algn="ctr">
              <a:lnSpc>
                <a:spcPct val="150000"/>
              </a:lnSpc>
              <a:defRPr sz="2400"/>
            </a:lvl1pPr>
          </a:lstStyle>
          <a:p>
            <a:pPr lvl="0"/>
            <a:r>
              <a:rPr lang="de-DE" dirty="0"/>
              <a:t>Zitat</a:t>
            </a:r>
          </a:p>
        </p:txBody>
      </p:sp>
    </p:spTree>
    <p:extLst>
      <p:ext uri="{BB962C8B-B14F-4D97-AF65-F5344CB8AC3E}">
        <p14:creationId xmlns:p14="http://schemas.microsoft.com/office/powerpoint/2010/main" val="1572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50" y="1988840"/>
            <a:ext cx="10753400" cy="2547160"/>
          </a:xfrm>
        </p:spPr>
        <p:txBody>
          <a:bodyPr/>
          <a:lstStyle>
            <a:lvl1pPr algn="l">
              <a:defRPr sz="2133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28EA71-C0F4-4F7F-BBB9-D30E0B2065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>
          <a:xfrm>
            <a:off x="383166" y="6551614"/>
            <a:ext cx="8953987" cy="3063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9" name="Grafik 8" descr="FHAAC_RGB_oBL-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590" y="293452"/>
            <a:ext cx="578000" cy="17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83167" y="619126"/>
            <a:ext cx="1075406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83167" y="1557339"/>
            <a:ext cx="10754067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3166" y="6551614"/>
            <a:ext cx="9314027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28664" y="6551614"/>
            <a:ext cx="397985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1BA7C5-4083-4437-89A3-CDF87964241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83167" y="6516689"/>
            <a:ext cx="10754067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01" r:id="rId3"/>
    <p:sldLayoutId id="2147484000" r:id="rId4"/>
    <p:sldLayoutId id="2147484002" r:id="rId5"/>
    <p:sldLayoutId id="2147483999" r:id="rId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990575" indent="-380990" algn="l" rtl="0" eaLnBrk="1" fontAlgn="base" hangingPunct="1">
        <a:spcBef>
          <a:spcPts val="3200"/>
        </a:spcBef>
        <a:spcAft>
          <a:spcPct val="0"/>
        </a:spcAft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29713" indent="-474121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2133547" indent="-304792" algn="l" rtl="0" eaLnBrk="1" fontAlgn="base" hangingPunct="1">
        <a:spcBef>
          <a:spcPts val="2133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1182" indent="-35559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383911" y="1844675"/>
            <a:ext cx="10752667" cy="2520951"/>
          </a:xfrm>
        </p:spPr>
        <p:txBody>
          <a:bodyPr/>
          <a:lstStyle/>
          <a:p>
            <a:pPr eaLnBrk="1" hangingPunct="1"/>
            <a:r>
              <a:rPr lang="de-DE" sz="5400" dirty="0" err="1">
                <a:solidFill>
                  <a:srgbClr val="00B1AC"/>
                </a:solidFill>
              </a:rPr>
              <a:t>MakerSpace</a:t>
            </a:r>
            <a:br>
              <a:rPr lang="de-DE" sz="5400" dirty="0">
                <a:solidFill>
                  <a:srgbClr val="00B1AC"/>
                </a:solidFill>
              </a:rPr>
            </a:br>
            <a:r>
              <a:rPr lang="de-DE" sz="5400" dirty="0"/>
              <a:t>Smart Meter</a:t>
            </a:r>
            <a:br>
              <a:rPr lang="de-DE" sz="5400" dirty="0"/>
            </a:br>
            <a:r>
              <a:rPr lang="de-DE" sz="2800" dirty="0"/>
              <a:t>Vernetzte Aufnahme und Darstellung von Umweltdaten</a:t>
            </a:r>
            <a:br>
              <a:rPr lang="de-DE" sz="5400" dirty="0">
                <a:solidFill>
                  <a:srgbClr val="00B1AC"/>
                </a:solidFill>
              </a:rPr>
            </a:br>
            <a:endParaRPr lang="de-DE" sz="4800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383911" y="4608514"/>
            <a:ext cx="10752667" cy="1439863"/>
          </a:xfrm>
        </p:spPr>
        <p:txBody>
          <a:bodyPr/>
          <a:lstStyle/>
          <a:p>
            <a:pPr eaLnBrk="1" hangingPunct="1"/>
            <a:endParaRPr lang="de-DE" sz="2400" dirty="0"/>
          </a:p>
          <a:p>
            <a:pPr eaLnBrk="1" hangingPunct="1"/>
            <a:endParaRPr lang="de-DE" sz="2000" dirty="0"/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3910" y="6551615"/>
            <a:ext cx="11113483" cy="117746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69D644-C58E-42D8-AD5F-7D38BAF666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082" y="277202"/>
            <a:ext cx="2128469" cy="212846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1D9DBF-C63D-4C9A-92D5-7110FE0BCCEF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>
                <a:latin typeface="Verdana" charset="0"/>
              </a:rPr>
              <a:t>© FH AACHEN </a:t>
            </a:r>
            <a:r>
              <a:rPr lang="de-DE" b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410400" y="1296000"/>
            <a:ext cx="10609200" cy="482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Was macht das Gerät</a:t>
            </a:r>
          </a:p>
          <a:p>
            <a:pPr lvl="1"/>
            <a:r>
              <a:rPr lang="de-DE" dirty="0"/>
              <a:t>Temperatur</a:t>
            </a:r>
          </a:p>
          <a:p>
            <a:pPr lvl="1"/>
            <a:r>
              <a:rPr lang="de-DE" dirty="0"/>
              <a:t>Luftfeuchtigkeit</a:t>
            </a:r>
          </a:p>
          <a:p>
            <a:pPr lvl="1"/>
            <a:r>
              <a:rPr lang="de-DE" dirty="0"/>
              <a:t>Speichern der Daten in einer Datenbank</a:t>
            </a:r>
          </a:p>
          <a:p>
            <a:pPr lvl="1"/>
            <a:r>
              <a:rPr lang="de-DE" dirty="0"/>
              <a:t>Darstellung der Daten in einem Webbrowser </a:t>
            </a:r>
          </a:p>
          <a:p>
            <a:pPr indent="-380990">
              <a:buFont typeface="Wingdings" panose="05000000000000000000" pitchFamily="2" charset="2"/>
              <a:buChar char="Ø"/>
            </a:pPr>
            <a:r>
              <a:rPr lang="de-DE" dirty="0"/>
              <a:t>Was braucht Ihr</a:t>
            </a:r>
          </a:p>
          <a:p>
            <a:pPr lvl="1"/>
            <a:r>
              <a:rPr lang="de-DE" dirty="0"/>
              <a:t>Raspberry Pi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Verlosung von 50 Bausätzen</a:t>
            </a:r>
          </a:p>
          <a:p>
            <a:pPr lvl="1"/>
            <a:r>
              <a:rPr lang="de-DE" dirty="0"/>
              <a:t>ILIAS Kurs Makerspace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Aufbau und Installation in Kleinen Gruppen</a:t>
            </a:r>
          </a:p>
          <a:p>
            <a:pPr lvl="1" indent="0">
              <a:buNone/>
            </a:pPr>
            <a:r>
              <a:rPr lang="de-DE" dirty="0"/>
              <a:t>mit Unterstützung der Makerspace Mitarbeiter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Erstsemester Projekt Smart Meter</a:t>
            </a:r>
          </a:p>
        </p:txBody>
      </p:sp>
      <p:pic>
        <p:nvPicPr>
          <p:cNvPr id="11" name="Grafik 10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D527F23-2A98-4199-A82C-FD3C73869B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90" y="1177200"/>
            <a:ext cx="2832879" cy="26418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F76E8E4-0D08-40A1-8F6F-A3DA2C8B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98" y="3969858"/>
            <a:ext cx="4610806" cy="21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383911" y="1989138"/>
            <a:ext cx="10752667" cy="2546351"/>
          </a:xfrm>
        </p:spPr>
        <p:txBody>
          <a:bodyPr/>
          <a:lstStyle/>
          <a:p>
            <a:r>
              <a:rPr lang="de-DE" sz="1867" dirty="0"/>
              <a:t>FH Aachen | Fachbereich 05 – Elektrotechnik und Informationstechnik </a:t>
            </a:r>
            <a:br>
              <a:rPr lang="de-DE" sz="1867" dirty="0"/>
            </a:br>
            <a:r>
              <a:rPr lang="de-DE" sz="1867" dirty="0" err="1"/>
              <a:t>MakerSpace</a:t>
            </a:r>
            <a:r>
              <a:rPr lang="de-DE" sz="1867" dirty="0"/>
              <a:t> </a:t>
            </a:r>
            <a:br>
              <a:rPr lang="de-DE" sz="1867" dirty="0"/>
            </a:br>
            <a:r>
              <a:rPr lang="de-DE" sz="1867" dirty="0"/>
              <a:t>Eupener Str. 70, Raum B005 </a:t>
            </a:r>
            <a:br>
              <a:rPr lang="de-DE" sz="1867" dirty="0"/>
            </a:br>
            <a:r>
              <a:rPr lang="de-DE" sz="1867" dirty="0"/>
              <a:t>52066 Aachen</a:t>
            </a:r>
            <a:br>
              <a:rPr lang="de-DE" sz="1867" dirty="0"/>
            </a:br>
            <a:br>
              <a:rPr lang="de-DE" sz="1867" dirty="0"/>
            </a:br>
            <a:r>
              <a:rPr lang="de-DE" sz="1867" dirty="0"/>
              <a:t>T +49. 241. 6009 54437</a:t>
            </a:r>
            <a:br>
              <a:rPr lang="de-DE" sz="1867" dirty="0"/>
            </a:br>
            <a:r>
              <a:rPr lang="de-DE" sz="1867" dirty="0"/>
              <a:t>makerspace@fh-aachen.de</a:t>
            </a:r>
            <a:br>
              <a:rPr lang="de-DE" sz="1867" dirty="0"/>
            </a:br>
            <a:r>
              <a:rPr lang="de-DE" sz="1867" dirty="0"/>
              <a:t>https://makerspace.fh-aachen.de/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xfrm>
            <a:off x="10728061" y="6551614"/>
            <a:ext cx="397933" cy="122237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4A9DE8-A56E-4622-B7C1-EF9DA0830EFA}" type="slidenum">
              <a:rPr lang="de-DE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/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xfrm>
            <a:off x="383910" y="6551614"/>
            <a:ext cx="9097259" cy="45719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Verdana" charset="0"/>
              </a:rPr>
              <a:t>© FH AACHEN </a:t>
            </a:r>
            <a:r>
              <a:rPr lang="de-DE" b="0" dirty="0">
                <a:latin typeface="Verdana" charset="0"/>
              </a:rPr>
              <a:t>UNIVERSITY OF APPLIED SCIENCES  |  FACHBEREICH ELEKTROTECHNIK UND INFORMATIONSTECHNIK  |  WWW.FH-AACHEN.DE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Stud_w_201105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HAAC Farben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00B1AC"/>
    </a:accent1>
    <a:accent2>
      <a:srgbClr val="13A39A"/>
    </a:accent2>
    <a:accent3>
      <a:srgbClr val="0C9088"/>
    </a:accent3>
    <a:accent4>
      <a:srgbClr val="006D68"/>
    </a:accent4>
    <a:accent5>
      <a:srgbClr val="004744"/>
    </a:accent5>
    <a:accent6>
      <a:srgbClr val="0000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</Words>
  <Application>Microsoft Office PowerPoint</Application>
  <PresentationFormat>Benutzerdefiniert</PresentationFormat>
  <Paragraphs>20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Wingdings</vt:lpstr>
      <vt:lpstr>FHAAC_PPT_Vorlage_Stud_w_201105</vt:lpstr>
      <vt:lpstr>MakerSpace Smart Meter Vernetzte Aufnahme und Darstellung von Umweltdaten </vt:lpstr>
      <vt:lpstr>PowerPoint-Präsentation</vt:lpstr>
      <vt:lpstr>FH Aachen | Fachbereich 05 – Elektrotechnik und Informationstechnik  MakerSpace  Eupener Str. 70, Raum B005  52066 Aachen  T +49. 241. 6009 54437 makerspace@fh-aachen.de https://makerspace.fh-aachen.de/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SHK Motullo</dc:creator>
  <cp:lastModifiedBy>Dennis Kroll</cp:lastModifiedBy>
  <cp:revision>134</cp:revision>
  <dcterms:created xsi:type="dcterms:W3CDTF">2011-11-14T08:35:57Z</dcterms:created>
  <dcterms:modified xsi:type="dcterms:W3CDTF">2021-09-17T08:24:36Z</dcterms:modified>
</cp:coreProperties>
</file>