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ebb43560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ebb4356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ebb43560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ebb4356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ebb43560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ebb4356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ebb4356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ebb4356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d0364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6d0364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Cambria"/>
                <a:ea typeface="Cambria"/>
                <a:cs typeface="Cambria"/>
                <a:sym typeface="Cambria"/>
              </a:rPr>
              <a:t>TAILWIND CSS</a:t>
            </a:r>
            <a:endParaRPr b="1" sz="5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mbria"/>
                <a:ea typeface="Cambria"/>
                <a:cs typeface="Cambria"/>
                <a:sym typeface="Cambria"/>
              </a:rPr>
              <a:t>What ?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        A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utility-first CSS framework that provide efficiency and flexibility in front-end development.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    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           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It  prioritizes the use of small, single-purpose utility classes over traditional CSS frameworks.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mbria"/>
                <a:ea typeface="Cambria"/>
                <a:cs typeface="Cambria"/>
                <a:sym typeface="Cambria"/>
              </a:rPr>
              <a:t>Utility Class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          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350">
                <a:latin typeface="Cambria"/>
                <a:ea typeface="Cambria"/>
                <a:cs typeface="Cambria"/>
                <a:sym typeface="Cambria"/>
              </a:rPr>
              <a:t>Small CSS classes that apply specific styling properties directly to HTML elements.</a:t>
            </a:r>
            <a:endParaRPr sz="23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0">
                <a:latin typeface="Cambria"/>
                <a:ea typeface="Cambria"/>
                <a:cs typeface="Cambria"/>
                <a:sym typeface="Cambria"/>
              </a:rPr>
              <a:t>                </a:t>
            </a:r>
            <a:r>
              <a:rPr b="1" lang="en" sz="2350">
                <a:latin typeface="Cambria"/>
                <a:ea typeface="Cambria"/>
                <a:cs typeface="Cambria"/>
                <a:sym typeface="Cambria"/>
              </a:rPr>
              <a:t>    =&gt; </a:t>
            </a:r>
            <a:r>
              <a:rPr lang="en" sz="2350">
                <a:latin typeface="Cambria"/>
                <a:ea typeface="Cambria"/>
                <a:cs typeface="Cambria"/>
                <a:sym typeface="Cambria"/>
              </a:rPr>
              <a:t> Single-purpose</a:t>
            </a:r>
            <a:endParaRPr sz="23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0">
                <a:latin typeface="Cambria"/>
                <a:ea typeface="Cambria"/>
                <a:cs typeface="Cambria"/>
                <a:sym typeface="Cambria"/>
              </a:rPr>
              <a:t>                  </a:t>
            </a:r>
            <a:r>
              <a:rPr b="1" lang="en" sz="2350">
                <a:latin typeface="Cambria"/>
                <a:ea typeface="Cambria"/>
                <a:cs typeface="Cambria"/>
                <a:sym typeface="Cambria"/>
              </a:rPr>
              <a:t>  =&gt;  </a:t>
            </a:r>
            <a:r>
              <a:rPr lang="en" sz="2350">
                <a:latin typeface="Cambria"/>
                <a:ea typeface="Cambria"/>
                <a:cs typeface="Cambria"/>
                <a:sym typeface="Cambria"/>
              </a:rPr>
              <a:t>Reusability</a:t>
            </a:r>
            <a:endParaRPr sz="23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50"/>
              <a:t>               </a:t>
            </a:r>
            <a:r>
              <a:rPr b="1" lang="en" sz="2350"/>
              <a:t>   =&gt; </a:t>
            </a:r>
            <a:r>
              <a:rPr lang="en" sz="2350"/>
              <a:t> </a:t>
            </a:r>
            <a:r>
              <a:rPr lang="en" sz="2350">
                <a:latin typeface="Cambria"/>
                <a:ea typeface="Cambria"/>
                <a:cs typeface="Cambria"/>
                <a:sym typeface="Cambria"/>
              </a:rPr>
              <a:t>Responsive Design</a:t>
            </a:r>
            <a:endParaRPr sz="23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Installation</a:t>
            </a:r>
            <a:endParaRPr b="1" sz="32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mbria"/>
                <a:ea typeface="Cambria"/>
                <a:cs typeface="Cambria"/>
                <a:sym typeface="Cambria"/>
              </a:rPr>
              <a:t>Step 1 -  Create a new project folder </a:t>
            </a:r>
            <a:endParaRPr b="1"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Cambria"/>
                <a:ea typeface="Cambria"/>
                <a:cs typeface="Cambria"/>
                <a:sym typeface="Cambria"/>
              </a:rPr>
              <a:t>Step 2 - Initialize your project  (npm init -y)</a:t>
            </a:r>
            <a:endParaRPr b="1"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Cambria"/>
                <a:ea typeface="Cambria"/>
                <a:cs typeface="Cambria"/>
                <a:sym typeface="Cambria"/>
              </a:rPr>
              <a:t>Step 3 - Install Tailwind CSS (npm install tailwindcss)</a:t>
            </a:r>
            <a:endParaRPr b="1"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Cambria"/>
                <a:ea typeface="Cambria"/>
                <a:cs typeface="Cambria"/>
                <a:sym typeface="Cambria"/>
              </a:rPr>
              <a:t>Step 4 - Create a Tailwind configuration file (npx tailwindcss init)</a:t>
            </a:r>
            <a:endParaRPr b="1"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mbria"/>
                <a:ea typeface="Cambria"/>
                <a:cs typeface="Cambria"/>
                <a:sym typeface="Cambria"/>
              </a:rPr>
              <a:t>EXAMPLE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616"/>
            <a:ext cx="9144001" cy="5088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mbria"/>
                <a:ea typeface="Cambria"/>
                <a:cs typeface="Cambria"/>
                <a:sym typeface="Cambria"/>
              </a:rPr>
              <a:t>Advantages</a:t>
            </a:r>
            <a:endParaRPr b="1" sz="3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➔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Utility-first approach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➔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Highly customizable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➔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Low specificity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➔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Performance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➔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Responsive design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