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3f16b77d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3f16b77d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3f16b77d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3f16b77d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3f16b77d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3f16b77d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3f16b77d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3f16b77d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3f16b77d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3f16b77d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387725"/>
            <a:ext cx="8520600" cy="7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Closures</a:t>
            </a:r>
            <a:r>
              <a:rPr lang="en" sz="5000"/>
              <a:t> in JS</a:t>
            </a:r>
            <a:endParaRPr sz="5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600" y="0"/>
            <a:ext cx="2041400" cy="20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Closures 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96175" y="1152475"/>
            <a:ext cx="84360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function is defined inside another function, it creates a closure.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075" y="2778175"/>
            <a:ext cx="2365325" cy="23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275" y="2608125"/>
            <a:ext cx="1188550" cy="11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2451409">
            <a:off x="3062275" y="1757213"/>
            <a:ext cx="1803225" cy="18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54000" y="353350"/>
            <a:ext cx="8436000" cy="1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inner function retains access to the outer function's variables, forming a link to its lexical scope.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950" y="2194975"/>
            <a:ext cx="4133000" cy="28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6309" l="-3610" r="3610" t="-6310"/>
          <a:stretch/>
        </p:blipFill>
        <p:spPr>
          <a:xfrm>
            <a:off x="2591100" y="2297600"/>
            <a:ext cx="1188550" cy="11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9225" y="2678963"/>
            <a:ext cx="575700" cy="5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5503525" y="548575"/>
            <a:ext cx="268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IMPURE FUNCTION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34225" y="548575"/>
            <a:ext cx="268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PURE FUNCTION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72988"/>
            <a:ext cx="4446469" cy="379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37250"/>
            <a:ext cx="4764724" cy="344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5356125" y="548575"/>
            <a:ext cx="268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HEAP MEMORY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34225" y="548575"/>
            <a:ext cx="268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CALL STACK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800" y="1643300"/>
            <a:ext cx="1667850" cy="16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125" y="1175698"/>
            <a:ext cx="1947450" cy="19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078525" y="3649100"/>
            <a:ext cx="179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Pure functions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356125" y="3123150"/>
            <a:ext cx="33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Impure functions / </a:t>
            </a:r>
            <a:r>
              <a:rPr lang="en" sz="1800">
                <a:solidFill>
                  <a:schemeClr val="lt2"/>
                </a:solidFill>
              </a:rPr>
              <a:t>closure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078525" y="4110800"/>
            <a:ext cx="179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Short lived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356125" y="3584850"/>
            <a:ext cx="179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Long Lived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356125" y="4110800"/>
            <a:ext cx="228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More </a:t>
            </a:r>
            <a:r>
              <a:rPr lang="en" sz="1800">
                <a:solidFill>
                  <a:schemeClr val="lt2"/>
                </a:solidFill>
              </a:rPr>
              <a:t>computation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356125" y="4572500"/>
            <a:ext cx="228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More memory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163" y="152400"/>
            <a:ext cx="760367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