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e885fcb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e885fcb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e885fcb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e885fcb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e885fcb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e885fcb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e885fcb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e885fcb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e885fcb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e885fcb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e885fcb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e885fcb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e885fcb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e885fcb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349749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349749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1583" y="1609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IN JS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875" y="0"/>
            <a:ext cx="2083124" cy="20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are functions that can be paused and resumed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in ECMAScript 6 (ES6)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function defined</a:t>
            </a:r>
            <a:r>
              <a:rPr lang="en"/>
              <a:t> using the </a:t>
            </a:r>
            <a:r>
              <a:rPr b="1" lang="en">
                <a:solidFill>
                  <a:srgbClr val="00FFFF"/>
                </a:solidFill>
              </a:rPr>
              <a:t>function* </a:t>
            </a:r>
            <a:r>
              <a:rPr lang="en"/>
              <a:t>syntax.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create generator function in arrow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 K</a:t>
            </a:r>
            <a:r>
              <a:rPr lang="en"/>
              <a:t>eyword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EAED"/>
                </a:solidFill>
                <a:highlight>
                  <a:srgbClr val="202124"/>
                </a:highlight>
              </a:rPr>
              <a:t>What is yield Oxford dictionary?</a:t>
            </a:r>
            <a:endParaRPr sz="12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</a:rPr>
              <a:t>[intransitive] </a:t>
            </a:r>
            <a:r>
              <a:rPr lang="en" sz="1200">
                <a:solidFill>
                  <a:srgbClr val="E2EEFF"/>
                </a:solidFill>
                <a:highlight>
                  <a:srgbClr val="202124"/>
                </a:highlight>
              </a:rPr>
              <a:t>to stop resisting something or someone; to agree to do something that you do not want to do</a:t>
            </a:r>
            <a:endParaRPr sz="1200">
              <a:solidFill>
                <a:srgbClr val="E2EEFF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2EEFF"/>
                </a:solidFill>
                <a:highlight>
                  <a:srgbClr val="202124"/>
                </a:highlight>
              </a:rPr>
              <a:t>Other terms:</a:t>
            </a:r>
            <a:endParaRPr sz="1200">
              <a:solidFill>
                <a:srgbClr val="E2EEFF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DC1C6"/>
                </a:solidFill>
                <a:highlight>
                  <a:srgbClr val="202124"/>
                </a:highlight>
              </a:rPr>
              <a:t>produce or generate (a result, gain, or financial return).</a:t>
            </a:r>
            <a:endParaRPr sz="105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AA0A6"/>
                </a:solidFill>
                <a:highlight>
                  <a:srgbClr val="202124"/>
                </a:highlight>
              </a:rPr>
              <a:t>"this method yields the same results"</a:t>
            </a:r>
            <a:endParaRPr sz="1050">
              <a:solidFill>
                <a:srgbClr val="9AA0A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2EEFF"/>
              </a:solidFill>
              <a:highlight>
                <a:srgbClr val="202124"/>
              </a:highlight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yield keyword is used inside a generator function to </a:t>
            </a:r>
            <a:r>
              <a:rPr i="1" lang="en" sz="2400">
                <a:solidFill>
                  <a:srgbClr val="00FFFF"/>
                </a:solidFill>
              </a:rPr>
              <a:t>pause its execution</a:t>
            </a:r>
            <a:r>
              <a:rPr lang="en" sz="2400"/>
              <a:t> and </a:t>
            </a:r>
            <a:r>
              <a:rPr lang="en" sz="2400">
                <a:solidFill>
                  <a:srgbClr val="00FFFF"/>
                </a:solidFill>
              </a:rPr>
              <a:t>produce a value to the caller.</a:t>
            </a:r>
            <a:endParaRPr sz="2400">
              <a:solidFill>
                <a:srgbClr val="00FFFF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a generator encounters a yield statement, it returns </a:t>
            </a:r>
            <a:r>
              <a:rPr lang="en" sz="2400">
                <a:solidFill>
                  <a:srgbClr val="00FFFF"/>
                </a:solidFill>
              </a:rPr>
              <a:t>an object with the yielded value and a done property</a:t>
            </a:r>
            <a:r>
              <a:rPr lang="en" sz="2400"/>
              <a:t> indicating whether the generator has completed.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next() method is used to </a:t>
            </a:r>
            <a:r>
              <a:rPr lang="en" sz="2400">
                <a:solidFill>
                  <a:srgbClr val="00FFFF"/>
                </a:solidFill>
              </a:rPr>
              <a:t>resume the execution</a:t>
            </a:r>
            <a:r>
              <a:rPr lang="en" sz="2400"/>
              <a:t> of a generator from </a:t>
            </a:r>
            <a:r>
              <a:rPr lang="en" sz="2400">
                <a:solidFill>
                  <a:srgbClr val="00FFFF"/>
                </a:solidFill>
              </a:rPr>
              <a:t>where it was paused by the last yield statement.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can also be used to send a value to the generator.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return() method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return method is </a:t>
            </a:r>
            <a:r>
              <a:rPr lang="en" sz="2400">
                <a:solidFill>
                  <a:srgbClr val="00FFFF"/>
                </a:solidFill>
              </a:rPr>
              <a:t>used to force the generator to complete and return a specified value.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essentially acts as if a return statement was encountered in the generator function.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throw() method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throw method is used to throw an exception into the generator.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as Iterator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iterator in JavaScript is an object that provides a way to access the elements of a </a:t>
            </a:r>
            <a:r>
              <a:rPr lang="en">
                <a:solidFill>
                  <a:srgbClr val="00FFFF"/>
                </a:solidFill>
              </a:rPr>
              <a:t>collection or sequence, one at a time</a:t>
            </a:r>
            <a:r>
              <a:rPr lang="en"/>
              <a:t>, in a specific order.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It follows the iterator protocol, which includes having a </a:t>
            </a:r>
            <a:r>
              <a:rPr lang="en">
                <a:solidFill>
                  <a:srgbClr val="00FFFF"/>
                </a:solidFill>
              </a:rPr>
              <a:t>next()</a:t>
            </a:r>
            <a:r>
              <a:rPr lang="en"/>
              <a:t> method.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The next() method returns an object with two properties: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value</a:t>
            </a:r>
            <a:r>
              <a:rPr lang="en"/>
              <a:t>: The current value in the iteration.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done</a:t>
            </a:r>
            <a:r>
              <a:rPr lang="en"/>
              <a:t>: A boolean indicating whether the end of the iteration has been reached (true if it has, false otherwise).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Examples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Arrays: for...of loop or iterable methods.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Strings: Iterable character by character.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Maps: Iterate over key-value pairs.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Sets: Iterate over unique elements.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Symbol.iterator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We can use Generator Functions as iterators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019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be used to Infinite 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be used as 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Lazy Loading: Generators can help with lazy loading resources. You can load resources one at a time as needed, improving performance by avoiding unnecessary loading.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Thanks</a:t>
            </a:r>
            <a:endParaRPr sz="4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