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433" r:id="rId4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Kury Fonseca" initials="GKF" lastIdx="1" clrIdx="0">
    <p:extLst>
      <p:ext uri="{19B8F6BF-5375-455C-9EA6-DF929625EA0E}">
        <p15:presenceInfo xmlns:p15="http://schemas.microsoft.com/office/powerpoint/2012/main" userId="S::kf@rbrasset.com.br::8eaece2e-49f7-417a-a670-3e980afa52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1CFE9"/>
    <a:srgbClr val="000050"/>
    <a:srgbClr val="A6A6A6"/>
    <a:srgbClr val="249DFF"/>
    <a:srgbClr val="B5B5B5"/>
    <a:srgbClr val="6DBEFF"/>
    <a:srgbClr val="012B5E"/>
    <a:srgbClr val="4974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881E3-F58B-4650-A473-9051B68BE974}" v="17" dt="2024-01-11T14:44:03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94227" autoAdjust="0"/>
  </p:normalViewPr>
  <p:slideViewPr>
    <p:cSldViewPr snapToGrid="0" showGuides="1">
      <p:cViewPr varScale="1">
        <p:scale>
          <a:sx n="104" d="100"/>
          <a:sy n="104" d="100"/>
        </p:scale>
        <p:origin x="2760" y="108"/>
      </p:cViewPr>
      <p:guideLst>
        <p:guide orient="horz" pos="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z  Assaf Pougy" userId="fd68fd4f-9793-4af8-beac-f524ed23ae23" providerId="ADAL" clId="{E56881E3-F58B-4650-A473-9051B68BE974}"/>
    <pc:docChg chg="undo custSel addSld delSld modSld sldOrd modMainMaster">
      <pc:chgData name="Thomaz  Assaf Pougy" userId="fd68fd4f-9793-4af8-beac-f524ed23ae23" providerId="ADAL" clId="{E56881E3-F58B-4650-A473-9051B68BE974}" dt="2024-01-11T14:45:25.801" v="638" actId="1076"/>
      <pc:docMkLst>
        <pc:docMk/>
      </pc:docMkLst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415346261" sldId="26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331954226" sldId="284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784363237" sldId="395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136275676" sldId="400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027119204" sldId="40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1972388402" sldId="409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1148335150" sldId="413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977092783" sldId="41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022157758" sldId="422"/>
        </pc:sldMkLst>
      </pc:sldChg>
      <pc:sldChg chg="del ord">
        <pc:chgData name="Thomaz  Assaf Pougy" userId="fd68fd4f-9793-4af8-beac-f524ed23ae23" providerId="ADAL" clId="{E56881E3-F58B-4650-A473-9051B68BE974}" dt="2024-01-11T14:28:52.897" v="4" actId="47"/>
        <pc:sldMkLst>
          <pc:docMk/>
          <pc:sldMk cId="200703091" sldId="432"/>
        </pc:sldMkLst>
      </pc:sldChg>
      <pc:sldChg chg="addSp delSp modSp new mod">
        <pc:chgData name="Thomaz  Assaf Pougy" userId="fd68fd4f-9793-4af8-beac-f524ed23ae23" providerId="ADAL" clId="{E56881E3-F58B-4650-A473-9051B68BE974}" dt="2024-01-11T14:45:25.801" v="638" actId="1076"/>
        <pc:sldMkLst>
          <pc:docMk/>
          <pc:sldMk cId="714792652" sldId="433"/>
        </pc:sldMkLst>
        <pc:spChg chg="del">
          <ac:chgData name="Thomaz  Assaf Pougy" userId="fd68fd4f-9793-4af8-beac-f524ed23ae23" providerId="ADAL" clId="{E56881E3-F58B-4650-A473-9051B68BE974}" dt="2024-01-11T14:32:37.112" v="36" actId="478"/>
          <ac:spMkLst>
            <pc:docMk/>
            <pc:sldMk cId="714792652" sldId="433"/>
            <ac:spMk id="3" creationId="{ABE39087-3E7A-C1D6-3F55-405A96B80ABB}"/>
          </ac:spMkLst>
        </pc:spChg>
        <pc:spChg chg="mod">
          <ac:chgData name="Thomaz  Assaf Pougy" userId="fd68fd4f-9793-4af8-beac-f524ed23ae23" providerId="ADAL" clId="{E56881E3-F58B-4650-A473-9051B68BE974}" dt="2024-01-11T14:45:21.585" v="637" actId="20577"/>
          <ac:spMkLst>
            <pc:docMk/>
            <pc:sldMk cId="714792652" sldId="433"/>
            <ac:spMk id="4" creationId="{51F442C3-C556-8029-18BA-4394613BFE39}"/>
          </ac:spMkLst>
        </pc:spChg>
        <pc:spChg chg="mod">
          <ac:chgData name="Thomaz  Assaf Pougy" userId="fd68fd4f-9793-4af8-beac-f524ed23ae23" providerId="ADAL" clId="{E56881E3-F58B-4650-A473-9051B68BE974}" dt="2024-01-11T14:43:51.080" v="585" actId="20577"/>
          <ac:spMkLst>
            <pc:docMk/>
            <pc:sldMk cId="714792652" sldId="433"/>
            <ac:spMk id="5" creationId="{C34EDBF5-BBCB-573D-0DFD-428FB1CFE081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6" creationId="{C34C0760-B595-795B-2D7D-C4E4FEC941EC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7" creationId="{69F3D35C-DF5D-1952-C375-855CAAA968FF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8" creationId="{25EB76C7-094C-FB48-BE5C-5F0B9C1F92BF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9" creationId="{AB0F9F24-4D88-9D51-6383-16DD9F89D5C9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0" creationId="{836956E2-EB56-FF61-6C09-F654377F108F}"/>
          </ac:spMkLst>
        </pc:spChg>
        <pc:spChg chg="add del mod">
          <ac:chgData name="Thomaz  Assaf Pougy" userId="fd68fd4f-9793-4af8-beac-f524ed23ae23" providerId="ADAL" clId="{E56881E3-F58B-4650-A473-9051B68BE974}" dt="2024-01-11T14:35:25.794" v="195" actId="478"/>
          <ac:spMkLst>
            <pc:docMk/>
            <pc:sldMk cId="714792652" sldId="433"/>
            <ac:spMk id="11" creationId="{94CB712E-4AD0-9E98-2364-60953E82B796}"/>
          </ac:spMkLst>
        </pc:spChg>
        <pc:spChg chg="add del mod">
          <ac:chgData name="Thomaz  Assaf Pougy" userId="fd68fd4f-9793-4af8-beac-f524ed23ae23" providerId="ADAL" clId="{E56881E3-F58B-4650-A473-9051B68BE974}" dt="2024-01-11T14:34:48.564" v="186" actId="478"/>
          <ac:spMkLst>
            <pc:docMk/>
            <pc:sldMk cId="714792652" sldId="433"/>
            <ac:spMk id="12" creationId="{A8070973-DD07-65A2-F65B-AD649D8ED90A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3" creationId="{73B7FC2B-645A-E6E5-7F38-5D5B16836EC4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4" creationId="{38898B14-B00A-B77C-7CFB-89F16309BCCA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5" creationId="{C88B8514-C83A-57FA-2147-773093576770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6" creationId="{CA39A3C6-1D64-28D1-C429-9BE53F662AB6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7" creationId="{6C4B6250-8250-0498-2BAC-694A6F88E1A2}"/>
          </ac:spMkLst>
        </pc:spChg>
        <pc:spChg chg="add del mod">
          <ac:chgData name="Thomaz  Assaf Pougy" userId="fd68fd4f-9793-4af8-beac-f524ed23ae23" providerId="ADAL" clId="{E56881E3-F58B-4650-A473-9051B68BE974}" dt="2024-01-11T14:35:25.794" v="195" actId="478"/>
          <ac:spMkLst>
            <pc:docMk/>
            <pc:sldMk cId="714792652" sldId="433"/>
            <ac:spMk id="18" creationId="{F2B0EE90-8601-5F1C-30A1-8CC92A2A41D2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19" creationId="{297331D4-A909-EEBC-2B7C-E76A4F490835}"/>
          </ac:spMkLst>
        </pc:spChg>
        <pc:spChg chg="add mod">
          <ac:chgData name="Thomaz  Assaf Pougy" userId="fd68fd4f-9793-4af8-beac-f524ed23ae23" providerId="ADAL" clId="{E56881E3-F58B-4650-A473-9051B68BE974}" dt="2024-01-11T14:45:25.801" v="638" actId="1076"/>
          <ac:spMkLst>
            <pc:docMk/>
            <pc:sldMk cId="714792652" sldId="433"/>
            <ac:spMk id="20" creationId="{F149D9AD-0DE5-C939-7DB8-298F2DA10190}"/>
          </ac:spMkLst>
        </pc:spChg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087875745" sldId="1165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431590133" sldId="1176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612545130" sldId="117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128064611" sldId="1185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4108767439" sldId="1190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448160222" sldId="1193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4133950625" sldId="1194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538748810" sldId="1201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303015759" sldId="1202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1852831955" sldId="1203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740038264" sldId="1205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184125360" sldId="1207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525400050" sldId="120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1234878441" sldId="1209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588425" sldId="1210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737093157" sldId="1211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251608385" sldId="1212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345828267" sldId="1213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302815017" sldId="1214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959028878" sldId="1215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428808488" sldId="1216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855416174" sldId="1217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876088343" sldId="1218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805084602" sldId="1219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3663902779" sldId="1220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924047259" sldId="1221"/>
        </pc:sldMkLst>
      </pc:sldChg>
      <pc:sldChg chg="del">
        <pc:chgData name="Thomaz  Assaf Pougy" userId="fd68fd4f-9793-4af8-beac-f524ed23ae23" providerId="ADAL" clId="{E56881E3-F58B-4650-A473-9051B68BE974}" dt="2024-01-11T14:28:47.593" v="2" actId="47"/>
        <pc:sldMkLst>
          <pc:docMk/>
          <pc:sldMk cId="2590615067" sldId="1222"/>
        </pc:sldMkLst>
      </pc:sldChg>
      <pc:sldMasterChg chg="addSp delSp modSp mod delSldLayout modSldLayout">
        <pc:chgData name="Thomaz  Assaf Pougy" userId="fd68fd4f-9793-4af8-beac-f524ed23ae23" providerId="ADAL" clId="{E56881E3-F58B-4650-A473-9051B68BE974}" dt="2024-01-11T14:31:09.201" v="35" actId="478"/>
        <pc:sldMasterMkLst>
          <pc:docMk/>
          <pc:sldMasterMk cId="3657640757" sldId="2147483648"/>
        </pc:sldMasterMkLst>
        <pc:spChg chg="mod">
          <ac:chgData name="Thomaz  Assaf Pougy" userId="fd68fd4f-9793-4af8-beac-f524ed23ae23" providerId="ADAL" clId="{E56881E3-F58B-4650-A473-9051B68BE974}" dt="2024-01-11T14:30:55.984" v="30" actId="1076"/>
          <ac:spMkLst>
            <pc:docMk/>
            <pc:sldMasterMk cId="3657640757" sldId="2147483648"/>
            <ac:spMk id="7" creationId="{226A1C31-0BF8-4092-805B-AD7C6E6FD0CD}"/>
          </ac:spMkLst>
        </pc:spChg>
        <pc:cxnChg chg="add del mod">
          <ac:chgData name="Thomaz  Assaf Pougy" userId="fd68fd4f-9793-4af8-beac-f524ed23ae23" providerId="ADAL" clId="{E56881E3-F58B-4650-A473-9051B68BE974}" dt="2024-01-11T14:30:58.507" v="31" actId="21"/>
          <ac:cxnSpMkLst>
            <pc:docMk/>
            <pc:sldMasterMk cId="3657640757" sldId="2147483648"/>
            <ac:cxnSpMk id="4" creationId="{7B83288A-5F45-943E-68B3-4079DC48EDD8}"/>
          </ac:cxnSpMkLst>
        </pc:cxnChg>
        <pc:sldLayoutChg chg="addSp delSp modSp mod">
          <pc:chgData name="Thomaz  Assaf Pougy" userId="fd68fd4f-9793-4af8-beac-f524ed23ae23" providerId="ADAL" clId="{E56881E3-F58B-4650-A473-9051B68BE974}" dt="2024-01-11T14:31:09.201" v="35" actId="478"/>
          <pc:sldLayoutMkLst>
            <pc:docMk/>
            <pc:sldMasterMk cId="3657640757" sldId="2147483648"/>
            <pc:sldLayoutMk cId="2168277890" sldId="2147483649"/>
          </pc:sldLayoutMkLst>
          <pc:spChg chg="add mod ord">
            <ac:chgData name="Thomaz  Assaf Pougy" userId="fd68fd4f-9793-4af8-beac-f524ed23ae23" providerId="ADAL" clId="{E56881E3-F58B-4650-A473-9051B68BE974}" dt="2024-01-11T14:30:15.156" v="24" actId="167"/>
            <ac:spMkLst>
              <pc:docMk/>
              <pc:sldMasterMk cId="3657640757" sldId="2147483648"/>
              <pc:sldLayoutMk cId="2168277890" sldId="2147483649"/>
              <ac:spMk id="2" creationId="{5B476263-EEE1-8A8E-8337-EC8FDD861B59}"/>
            </ac:spMkLst>
          </pc:spChg>
          <pc:spChg chg="mod">
            <ac:chgData name="Thomaz  Assaf Pougy" userId="fd68fd4f-9793-4af8-beac-f524ed23ae23" providerId="ADAL" clId="{E56881E3-F58B-4650-A473-9051B68BE974}" dt="2024-01-11T14:31:02.635" v="33" actId="1076"/>
            <ac:spMkLst>
              <pc:docMk/>
              <pc:sldMasterMk cId="3657640757" sldId="2147483648"/>
              <pc:sldLayoutMk cId="2168277890" sldId="2147483649"/>
              <ac:spMk id="6" creationId="{E3B9E8CA-2A68-4581-BFB8-6ADDF41AC6D9}"/>
            </ac:spMkLst>
          </pc:spChg>
          <pc:spChg chg="del">
            <ac:chgData name="Thomaz  Assaf Pougy" userId="fd68fd4f-9793-4af8-beac-f524ed23ae23" providerId="ADAL" clId="{E56881E3-F58B-4650-A473-9051B68BE974}" dt="2024-01-11T14:31:07.266" v="34" actId="478"/>
            <ac:spMkLst>
              <pc:docMk/>
              <pc:sldMasterMk cId="3657640757" sldId="2147483648"/>
              <pc:sldLayoutMk cId="2168277890" sldId="2147483649"/>
              <ac:spMk id="15" creationId="{D19CDA7D-DDE1-4390-A5C7-F72EDFF2B662}"/>
            </ac:spMkLst>
          </pc:spChg>
          <pc:spChg chg="mod">
            <ac:chgData name="Thomaz  Assaf Pougy" userId="fd68fd4f-9793-4af8-beac-f524ed23ae23" providerId="ADAL" clId="{E56881E3-F58B-4650-A473-9051B68BE974}" dt="2024-01-11T14:30:39.943" v="26" actId="14100"/>
            <ac:spMkLst>
              <pc:docMk/>
              <pc:sldMasterMk cId="3657640757" sldId="2147483648"/>
              <pc:sldLayoutMk cId="2168277890" sldId="2147483649"/>
              <ac:spMk id="18" creationId="{30F5F2FC-1ED9-4342-AD76-62E3C83D8605}"/>
            </ac:spMkLst>
          </pc:spChg>
          <pc:cxnChg chg="add del">
            <ac:chgData name="Thomaz  Assaf Pougy" userId="fd68fd4f-9793-4af8-beac-f524ed23ae23" providerId="ADAL" clId="{E56881E3-F58B-4650-A473-9051B68BE974}" dt="2024-01-11T14:30:51.934" v="28" actId="21"/>
            <ac:cxnSpMkLst>
              <pc:docMk/>
              <pc:sldMasterMk cId="3657640757" sldId="2147483648"/>
              <pc:sldLayoutMk cId="2168277890" sldId="2147483649"/>
              <ac:cxnSpMk id="4" creationId="{7B83288A-5F45-943E-68B3-4079DC48EDD8}"/>
            </ac:cxnSpMkLst>
          </pc:cxnChg>
          <pc:cxnChg chg="add del mod">
            <ac:chgData name="Thomaz  Assaf Pougy" userId="fd68fd4f-9793-4af8-beac-f524ed23ae23" providerId="ADAL" clId="{E56881E3-F58B-4650-A473-9051B68BE974}" dt="2024-01-11T14:31:09.201" v="35" actId="478"/>
            <ac:cxnSpMkLst>
              <pc:docMk/>
              <pc:sldMasterMk cId="3657640757" sldId="2147483648"/>
              <pc:sldLayoutMk cId="2168277890" sldId="2147483649"/>
              <ac:cxnSpMk id="5" creationId="{7B83288A-5F45-943E-68B3-4079DC48EDD8}"/>
            </ac:cxnSpMkLst>
          </pc:cxnChg>
        </pc:sldLayoutChg>
        <pc:sldLayoutChg chg="del">
          <pc:chgData name="Thomaz  Assaf Pougy" userId="fd68fd4f-9793-4af8-beac-f524ed23ae23" providerId="ADAL" clId="{E56881E3-F58B-4650-A473-9051B68BE974}" dt="2024-01-11T14:29:42.205" v="11" actId="2696"/>
          <pc:sldLayoutMkLst>
            <pc:docMk/>
            <pc:sldMasterMk cId="3657640757" sldId="2147483648"/>
            <pc:sldLayoutMk cId="3991692732" sldId="2147483666"/>
          </pc:sldLayoutMkLst>
        </pc:sldLayoutChg>
        <pc:sldLayoutChg chg="del">
          <pc:chgData name="Thomaz  Assaf Pougy" userId="fd68fd4f-9793-4af8-beac-f524ed23ae23" providerId="ADAL" clId="{E56881E3-F58B-4650-A473-9051B68BE974}" dt="2024-01-11T14:29:00.607" v="5" actId="2696"/>
          <pc:sldLayoutMkLst>
            <pc:docMk/>
            <pc:sldMasterMk cId="3657640757" sldId="2147483648"/>
            <pc:sldLayoutMk cId="3935158457" sldId="2147483669"/>
          </pc:sldLayoutMkLst>
        </pc:sldLayoutChg>
        <pc:sldLayoutChg chg="del">
          <pc:chgData name="Thomaz  Assaf Pougy" userId="fd68fd4f-9793-4af8-beac-f524ed23ae23" providerId="ADAL" clId="{E56881E3-F58B-4650-A473-9051B68BE974}" dt="2024-01-11T14:28:52.897" v="4" actId="47"/>
          <pc:sldLayoutMkLst>
            <pc:docMk/>
            <pc:sldMasterMk cId="3657640757" sldId="2147483648"/>
            <pc:sldLayoutMk cId="3112039956" sldId="2147483670"/>
          </pc:sldLayoutMkLst>
        </pc:sldLayoutChg>
      </pc:sldMasterChg>
    </pc:docChg>
  </pc:docChgLst>
  <pc:docChgLst>
    <pc:chgData name="Thomaz  Assaf Pougy" userId="fd68fd4f-9793-4af8-beac-f524ed23ae23" providerId="ADAL" clId="{4C291623-EB3B-4815-B936-AD84E47D2AB0}"/>
    <pc:docChg chg="undo redo custSel addSld delSld modSld sldOrd modMainMaster">
      <pc:chgData name="Thomaz  Assaf Pougy" userId="fd68fd4f-9793-4af8-beac-f524ed23ae23" providerId="ADAL" clId="{4C291623-EB3B-4815-B936-AD84E47D2AB0}" dt="2023-12-05T17:40:29.784" v="4246" actId="2164"/>
      <pc:docMkLst>
        <pc:docMk/>
      </pc:docMkLst>
      <pc:sldChg chg="modSp mod">
        <pc:chgData name="Thomaz  Assaf Pougy" userId="fd68fd4f-9793-4af8-beac-f524ed23ae23" providerId="ADAL" clId="{4C291623-EB3B-4815-B936-AD84E47D2AB0}" dt="2023-12-05T17:12:22.518" v="4172" actId="20577"/>
        <pc:sldMkLst>
          <pc:docMk/>
          <pc:sldMk cId="977092783" sldId="418"/>
        </pc:sldMkLst>
        <pc:graphicFrameChg chg="modGraphic">
          <ac:chgData name="Thomaz  Assaf Pougy" userId="fd68fd4f-9793-4af8-beac-f524ed23ae23" providerId="ADAL" clId="{4C291623-EB3B-4815-B936-AD84E47D2AB0}" dt="2023-12-05T17:12:22.518" v="4172" actId="20577"/>
          <ac:graphicFrameMkLst>
            <pc:docMk/>
            <pc:sldMk cId="977092783" sldId="418"/>
            <ac:graphicFrameMk id="7" creationId="{A6A16A18-F0DB-4EBA-90E1-45E5D6F37D1E}"/>
          </ac:graphicFrameMkLst>
        </pc:graphicFrameChg>
      </pc:sldChg>
      <pc:sldChg chg="addSp modSp mod modShow">
        <pc:chgData name="Thomaz  Assaf Pougy" userId="fd68fd4f-9793-4af8-beac-f524ed23ae23" providerId="ADAL" clId="{4C291623-EB3B-4815-B936-AD84E47D2AB0}" dt="2023-12-05T17:39:54.096" v="4242" actId="14100"/>
        <pc:sldMkLst>
          <pc:docMk/>
          <pc:sldMk cId="2431590133" sldId="1176"/>
        </pc:sldMkLst>
        <pc:spChg chg="add mod">
          <ac:chgData name="Thomaz  Assaf Pougy" userId="fd68fd4f-9793-4af8-beac-f524ed23ae23" providerId="ADAL" clId="{4C291623-EB3B-4815-B936-AD84E47D2AB0}" dt="2023-12-05T17:39:54.096" v="4242" actId="14100"/>
          <ac:spMkLst>
            <pc:docMk/>
            <pc:sldMk cId="2431590133" sldId="1176"/>
            <ac:spMk id="3" creationId="{A3D10B89-5C2C-AF7C-198D-CDE6DE40DC64}"/>
          </ac:spMkLst>
        </pc:spChg>
        <pc:picChg chg="add mod">
          <ac:chgData name="Thomaz  Assaf Pougy" userId="fd68fd4f-9793-4af8-beac-f524ed23ae23" providerId="ADAL" clId="{4C291623-EB3B-4815-B936-AD84E47D2AB0}" dt="2023-12-05T14:57:41.960" v="1578" actId="1076"/>
          <ac:picMkLst>
            <pc:docMk/>
            <pc:sldMk cId="2431590133" sldId="1176"/>
            <ac:picMk id="5" creationId="{9FB06058-3CED-889F-0900-690433672D3D}"/>
          </ac:picMkLst>
        </pc:picChg>
      </pc:sldChg>
      <pc:sldChg chg="addSp modSp del mod modShow">
        <pc:chgData name="Thomaz  Assaf Pougy" userId="fd68fd4f-9793-4af8-beac-f524ed23ae23" providerId="ADAL" clId="{4C291623-EB3B-4815-B936-AD84E47D2AB0}" dt="2023-12-05T13:58:25.172" v="144" actId="47"/>
        <pc:sldMkLst>
          <pc:docMk/>
          <pc:sldMk cId="2212505755" sldId="1191"/>
        </pc:sldMkLst>
        <pc:spChg chg="add mod">
          <ac:chgData name="Thomaz  Assaf Pougy" userId="fd68fd4f-9793-4af8-beac-f524ed23ae23" providerId="ADAL" clId="{4C291623-EB3B-4815-B936-AD84E47D2AB0}" dt="2023-12-05T13:58:19.661" v="143"/>
          <ac:spMkLst>
            <pc:docMk/>
            <pc:sldMk cId="2212505755" sldId="1191"/>
            <ac:spMk id="3" creationId="{0E82043C-5382-F075-661D-AB59DA62A9E5}"/>
          </ac:spMkLst>
        </pc:spChg>
      </pc:sldChg>
      <pc:sldChg chg="addSp delSp modSp mod modShow">
        <pc:chgData name="Thomaz  Assaf Pougy" userId="fd68fd4f-9793-4af8-beac-f524ed23ae23" providerId="ADAL" clId="{4C291623-EB3B-4815-B936-AD84E47D2AB0}" dt="2023-12-05T13:57:29.106" v="135" actId="14100"/>
        <pc:sldMkLst>
          <pc:docMk/>
          <pc:sldMk cId="3448160222" sldId="1193"/>
        </pc:sldMkLst>
        <pc:spChg chg="add del mod">
          <ac:chgData name="Thomaz  Assaf Pougy" userId="fd68fd4f-9793-4af8-beac-f524ed23ae23" providerId="ADAL" clId="{4C291623-EB3B-4815-B936-AD84E47D2AB0}" dt="2023-12-05T13:53:19.080" v="4"/>
          <ac:spMkLst>
            <pc:docMk/>
            <pc:sldMk cId="3448160222" sldId="1193"/>
            <ac:spMk id="3" creationId="{36D5818A-0DF1-5158-2099-36E99C6061A4}"/>
          </ac:spMkLst>
        </pc:spChg>
        <pc:spChg chg="add mod">
          <ac:chgData name="Thomaz  Assaf Pougy" userId="fd68fd4f-9793-4af8-beac-f524ed23ae23" providerId="ADAL" clId="{4C291623-EB3B-4815-B936-AD84E47D2AB0}" dt="2023-12-05T13:57:29.106" v="135" actId="14100"/>
          <ac:spMkLst>
            <pc:docMk/>
            <pc:sldMk cId="3448160222" sldId="1193"/>
            <ac:spMk id="4" creationId="{4C86A445-F374-7D3C-F3D5-46ADEE97BF60}"/>
          </ac:spMkLst>
        </pc:spChg>
        <pc:picChg chg="add mod ord">
          <ac:chgData name="Thomaz  Assaf Pougy" userId="fd68fd4f-9793-4af8-beac-f524ed23ae23" providerId="ADAL" clId="{4C291623-EB3B-4815-B936-AD84E47D2AB0}" dt="2023-12-05T13:57:15.766" v="116" actId="1076"/>
          <ac:picMkLst>
            <pc:docMk/>
            <pc:sldMk cId="3448160222" sldId="1193"/>
            <ac:picMk id="6" creationId="{F9642C9C-E7CD-11A9-1DEB-62895489378E}"/>
          </ac:picMkLst>
        </pc:picChg>
      </pc:sldChg>
      <pc:sldChg chg="addSp modSp del mod modShow">
        <pc:chgData name="Thomaz  Assaf Pougy" userId="fd68fd4f-9793-4af8-beac-f524ed23ae23" providerId="ADAL" clId="{4C291623-EB3B-4815-B936-AD84E47D2AB0}" dt="2023-12-05T13:58:40.566" v="146" actId="47"/>
        <pc:sldMkLst>
          <pc:docMk/>
          <pc:sldMk cId="2075129183" sldId="1199"/>
        </pc:sldMkLst>
        <pc:spChg chg="add mod">
          <ac:chgData name="Thomaz  Assaf Pougy" userId="fd68fd4f-9793-4af8-beac-f524ed23ae23" providerId="ADAL" clId="{4C291623-EB3B-4815-B936-AD84E47D2AB0}" dt="2023-12-05T13:58:27.727" v="145"/>
          <ac:spMkLst>
            <pc:docMk/>
            <pc:sldMk cId="2075129183" sldId="1199"/>
            <ac:spMk id="3" creationId="{AD1752A5-6FFB-63C0-C21C-2B617F3BA0B2}"/>
          </ac:spMkLst>
        </pc:spChg>
      </pc:sldChg>
      <pc:sldChg chg="mod modShow">
        <pc:chgData name="Thomaz  Assaf Pougy" userId="fd68fd4f-9793-4af8-beac-f524ed23ae23" providerId="ADAL" clId="{4C291623-EB3B-4815-B936-AD84E47D2AB0}" dt="2023-12-05T13:51:59.797" v="1" actId="729"/>
        <pc:sldMkLst>
          <pc:docMk/>
          <pc:sldMk cId="184125360" sldId="1207"/>
        </pc:sldMkLst>
      </pc:sldChg>
      <pc:sldChg chg="addSp modSp mod modShow">
        <pc:chgData name="Thomaz  Assaf Pougy" userId="fd68fd4f-9793-4af8-beac-f524ed23ae23" providerId="ADAL" clId="{4C291623-EB3B-4815-B936-AD84E47D2AB0}" dt="2023-12-05T15:52:52.253" v="4132" actId="113"/>
        <pc:sldMkLst>
          <pc:docMk/>
          <pc:sldMk cId="2525400050" sldId="1208"/>
        </pc:sldMkLst>
        <pc:spChg chg="add mod">
          <ac:chgData name="Thomaz  Assaf Pougy" userId="fd68fd4f-9793-4af8-beac-f524ed23ae23" providerId="ADAL" clId="{4C291623-EB3B-4815-B936-AD84E47D2AB0}" dt="2023-12-05T15:52:52.253" v="4132" actId="113"/>
          <ac:spMkLst>
            <pc:docMk/>
            <pc:sldMk cId="2525400050" sldId="1208"/>
            <ac:spMk id="3" creationId="{3CD964A8-D697-BA81-489C-B719BF90BE23}"/>
          </ac:spMkLst>
        </pc:spChg>
        <pc:spChg chg="mod">
          <ac:chgData name="Thomaz  Assaf Pougy" userId="fd68fd4f-9793-4af8-beac-f524ed23ae23" providerId="ADAL" clId="{4C291623-EB3B-4815-B936-AD84E47D2AB0}" dt="2023-12-05T15:20:03.664" v="3194" actId="20577"/>
          <ac:spMkLst>
            <pc:docMk/>
            <pc:sldMk cId="2525400050" sldId="1208"/>
            <ac:spMk id="94" creationId="{14C208DD-B0E6-493A-8E52-EB892E644BC8}"/>
          </ac:spMkLst>
        </pc:spChg>
      </pc:sldChg>
      <pc:sldChg chg="delSp modSp add mod">
        <pc:chgData name="Thomaz  Assaf Pougy" userId="fd68fd4f-9793-4af8-beac-f524ed23ae23" providerId="ADAL" clId="{4C291623-EB3B-4815-B936-AD84E47D2AB0}" dt="2023-12-05T14:04:06.299" v="310" actId="11"/>
        <pc:sldMkLst>
          <pc:docMk/>
          <pc:sldMk cId="3345828267" sldId="1213"/>
        </pc:sldMkLst>
        <pc:spChg chg="mod">
          <ac:chgData name="Thomaz  Assaf Pougy" userId="fd68fd4f-9793-4af8-beac-f524ed23ae23" providerId="ADAL" clId="{4C291623-EB3B-4815-B936-AD84E47D2AB0}" dt="2023-12-05T14:04:06.299" v="310" actId="11"/>
          <ac:spMkLst>
            <pc:docMk/>
            <pc:sldMk cId="3345828267" sldId="1213"/>
            <ac:spMk id="4" creationId="{4C86A445-F374-7D3C-F3D5-46ADEE97BF60}"/>
          </ac:spMkLst>
        </pc:spChg>
        <pc:spChg chg="mod">
          <ac:chgData name="Thomaz  Assaf Pougy" userId="fd68fd4f-9793-4af8-beac-f524ed23ae23" providerId="ADAL" clId="{4C291623-EB3B-4815-B936-AD84E47D2AB0}" dt="2023-12-05T14:02:11.587" v="169" actId="20577"/>
          <ac:spMkLst>
            <pc:docMk/>
            <pc:sldMk cId="3345828267" sldId="1213"/>
            <ac:spMk id="94" creationId="{14C208DD-B0E6-493A-8E52-EB892E644BC8}"/>
          </ac:spMkLst>
        </pc:spChg>
        <pc:picChg chg="del">
          <ac:chgData name="Thomaz  Assaf Pougy" userId="fd68fd4f-9793-4af8-beac-f524ed23ae23" providerId="ADAL" clId="{4C291623-EB3B-4815-B936-AD84E47D2AB0}" dt="2023-12-05T14:02:06.680" v="148" actId="478"/>
          <ac:picMkLst>
            <pc:docMk/>
            <pc:sldMk cId="3345828267" sldId="1213"/>
            <ac:picMk id="6" creationId="{F9642C9C-E7CD-11A9-1DEB-62895489378E}"/>
          </ac:picMkLst>
        </pc:picChg>
      </pc:sldChg>
      <pc:sldChg chg="modSp add mod">
        <pc:chgData name="Thomaz  Assaf Pougy" userId="fd68fd4f-9793-4af8-beac-f524ed23ae23" providerId="ADAL" clId="{4C291623-EB3B-4815-B936-AD84E47D2AB0}" dt="2023-12-05T14:22:35.384" v="974" actId="20577"/>
        <pc:sldMkLst>
          <pc:docMk/>
          <pc:sldMk cId="2302815017" sldId="1214"/>
        </pc:sldMkLst>
        <pc:spChg chg="mod">
          <ac:chgData name="Thomaz  Assaf Pougy" userId="fd68fd4f-9793-4af8-beac-f524ed23ae23" providerId="ADAL" clId="{4C291623-EB3B-4815-B936-AD84E47D2AB0}" dt="2023-12-05T14:22:35.384" v="974" actId="20577"/>
          <ac:spMkLst>
            <pc:docMk/>
            <pc:sldMk cId="2302815017" sldId="1214"/>
            <ac:spMk id="4" creationId="{4C86A445-F374-7D3C-F3D5-46ADEE97BF60}"/>
          </ac:spMkLst>
        </pc:spChg>
        <pc:spChg chg="mod">
          <ac:chgData name="Thomaz  Assaf Pougy" userId="fd68fd4f-9793-4af8-beac-f524ed23ae23" providerId="ADAL" clId="{4C291623-EB3B-4815-B936-AD84E47D2AB0}" dt="2023-12-05T14:05:19.157" v="361" actId="14100"/>
          <ac:spMkLst>
            <pc:docMk/>
            <pc:sldMk cId="2302815017" sldId="1214"/>
            <ac:spMk id="94" creationId="{14C208DD-B0E6-493A-8E52-EB892E644BC8}"/>
          </ac:spMkLst>
        </pc:spChg>
      </pc:sldChg>
      <pc:sldChg chg="addSp modSp add mod">
        <pc:chgData name="Thomaz  Assaf Pougy" userId="fd68fd4f-9793-4af8-beac-f524ed23ae23" providerId="ADAL" clId="{4C291623-EB3B-4815-B936-AD84E47D2AB0}" dt="2023-12-05T14:35:39.552" v="1116" actId="207"/>
        <pc:sldMkLst>
          <pc:docMk/>
          <pc:sldMk cId="3959028878" sldId="1215"/>
        </pc:sldMkLst>
        <pc:spChg chg="mod">
          <ac:chgData name="Thomaz  Assaf Pougy" userId="fd68fd4f-9793-4af8-beac-f524ed23ae23" providerId="ADAL" clId="{4C291623-EB3B-4815-B936-AD84E47D2AB0}" dt="2023-12-05T14:24:13.898" v="983" actId="14100"/>
          <ac:spMkLst>
            <pc:docMk/>
            <pc:sldMk cId="3959028878" sldId="1215"/>
            <ac:spMk id="4" creationId="{4C86A445-F374-7D3C-F3D5-46ADEE97BF60}"/>
          </ac:spMkLst>
        </pc:spChg>
        <pc:spChg chg="add mod">
          <ac:chgData name="Thomaz  Assaf Pougy" userId="fd68fd4f-9793-4af8-beac-f524ed23ae23" providerId="ADAL" clId="{4C291623-EB3B-4815-B936-AD84E47D2AB0}" dt="2023-12-05T14:35:39.552" v="1116" actId="207"/>
          <ac:spMkLst>
            <pc:docMk/>
            <pc:sldMk cId="3959028878" sldId="1215"/>
            <ac:spMk id="9" creationId="{D9C70935-7A79-6F95-091C-871659D69E41}"/>
          </ac:spMkLst>
        </pc:spChg>
        <pc:picChg chg="add mod">
          <ac:chgData name="Thomaz  Assaf Pougy" userId="fd68fd4f-9793-4af8-beac-f524ed23ae23" providerId="ADAL" clId="{4C291623-EB3B-4815-B936-AD84E47D2AB0}" dt="2023-12-05T14:23:09.661" v="982" actId="1076"/>
          <ac:picMkLst>
            <pc:docMk/>
            <pc:sldMk cId="3959028878" sldId="1215"/>
            <ac:picMk id="5" creationId="{76DF0FC0-9416-7220-3CBF-8DA7F9F98255}"/>
          </ac:picMkLst>
        </pc:picChg>
        <pc:cxnChg chg="add mod">
          <ac:chgData name="Thomaz  Assaf Pougy" userId="fd68fd4f-9793-4af8-beac-f524ed23ae23" providerId="ADAL" clId="{4C291623-EB3B-4815-B936-AD84E47D2AB0}" dt="2023-12-05T14:34:44.799" v="1002" actId="14100"/>
          <ac:cxnSpMkLst>
            <pc:docMk/>
            <pc:sldMk cId="3959028878" sldId="1215"/>
            <ac:cxnSpMk id="7" creationId="{778B824D-F86B-7312-BCC6-500F31015C7E}"/>
          </ac:cxnSpMkLst>
        </pc:cxnChg>
      </pc:sldChg>
      <pc:sldChg chg="modSp add mod ord">
        <pc:chgData name="Thomaz  Assaf Pougy" userId="fd68fd4f-9793-4af8-beac-f524ed23ae23" providerId="ADAL" clId="{4C291623-EB3B-4815-B936-AD84E47D2AB0}" dt="2023-12-05T15:29:42.279" v="3714"/>
        <pc:sldMkLst>
          <pc:docMk/>
          <pc:sldMk cId="3428808488" sldId="1216"/>
        </pc:sldMkLst>
        <pc:spChg chg="mod">
          <ac:chgData name="Thomaz  Assaf Pougy" userId="fd68fd4f-9793-4af8-beac-f524ed23ae23" providerId="ADAL" clId="{4C291623-EB3B-4815-B936-AD84E47D2AB0}" dt="2023-12-05T14:41:45.401" v="1187" actId="6549"/>
          <ac:spMkLst>
            <pc:docMk/>
            <pc:sldMk cId="3428808488" sldId="1216"/>
            <ac:spMk id="3" creationId="{A3D10B89-5C2C-AF7C-198D-CDE6DE40DC64}"/>
          </ac:spMkLst>
        </pc:spChg>
        <pc:spChg chg="mod">
          <ac:chgData name="Thomaz  Assaf Pougy" userId="fd68fd4f-9793-4af8-beac-f524ed23ae23" providerId="ADAL" clId="{4C291623-EB3B-4815-B936-AD84E47D2AB0}" dt="2023-12-05T14:39:48.640" v="1140" actId="20577"/>
          <ac:spMkLst>
            <pc:docMk/>
            <pc:sldMk cId="3428808488" sldId="1216"/>
            <ac:spMk id="94" creationId="{14C208DD-B0E6-493A-8E52-EB892E644BC8}"/>
          </ac:spMkLst>
        </pc:spChg>
      </pc:sldChg>
      <pc:sldChg chg="addSp modSp add mod ord">
        <pc:chgData name="Thomaz  Assaf Pougy" userId="fd68fd4f-9793-4af8-beac-f524ed23ae23" providerId="ADAL" clId="{4C291623-EB3B-4815-B936-AD84E47D2AB0}" dt="2023-12-05T15:51:54.391" v="4049" actId="1076"/>
        <pc:sldMkLst>
          <pc:docMk/>
          <pc:sldMk cId="2855416174" sldId="1217"/>
        </pc:sldMkLst>
        <pc:spChg chg="mod">
          <ac:chgData name="Thomaz  Assaf Pougy" userId="fd68fd4f-9793-4af8-beac-f524ed23ae23" providerId="ADAL" clId="{4C291623-EB3B-4815-B936-AD84E47D2AB0}" dt="2023-12-05T15:19:22.142" v="3165" actId="20577"/>
          <ac:spMkLst>
            <pc:docMk/>
            <pc:sldMk cId="2855416174" sldId="1217"/>
            <ac:spMk id="3" creationId="{A3D10B89-5C2C-AF7C-198D-CDE6DE40DC64}"/>
          </ac:spMkLst>
        </pc:spChg>
        <pc:spChg chg="add mod">
          <ac:chgData name="Thomaz  Assaf Pougy" userId="fd68fd4f-9793-4af8-beac-f524ed23ae23" providerId="ADAL" clId="{4C291623-EB3B-4815-B936-AD84E47D2AB0}" dt="2023-12-05T15:51:54.391" v="4049" actId="1076"/>
          <ac:spMkLst>
            <pc:docMk/>
            <pc:sldMk cId="2855416174" sldId="1217"/>
            <ac:spMk id="4" creationId="{FA7AA109-ABBF-5A74-57D9-08F86621596E}"/>
          </ac:spMkLst>
        </pc:spChg>
      </pc:sldChg>
      <pc:sldChg chg="addSp modSp add mod">
        <pc:chgData name="Thomaz  Assaf Pougy" userId="fd68fd4f-9793-4af8-beac-f524ed23ae23" providerId="ADAL" clId="{4C291623-EB3B-4815-B936-AD84E47D2AB0}" dt="2023-12-05T15:51:59.600" v="4050"/>
        <pc:sldMkLst>
          <pc:docMk/>
          <pc:sldMk cId="2876088343" sldId="1218"/>
        </pc:sldMkLst>
        <pc:spChg chg="mod">
          <ac:chgData name="Thomaz  Assaf Pougy" userId="fd68fd4f-9793-4af8-beac-f524ed23ae23" providerId="ADAL" clId="{4C291623-EB3B-4815-B936-AD84E47D2AB0}" dt="2023-12-05T14:54:16.627" v="1452" actId="14100"/>
          <ac:spMkLst>
            <pc:docMk/>
            <pc:sldMk cId="2876088343" sldId="1218"/>
            <ac:spMk id="3" creationId="{A3D10B89-5C2C-AF7C-198D-CDE6DE40DC64}"/>
          </ac:spMkLst>
        </pc:spChg>
        <pc:spChg chg="add mod">
          <ac:chgData name="Thomaz  Assaf Pougy" userId="fd68fd4f-9793-4af8-beac-f524ed23ae23" providerId="ADAL" clId="{4C291623-EB3B-4815-B936-AD84E47D2AB0}" dt="2023-12-05T15:51:59.600" v="4050"/>
          <ac:spMkLst>
            <pc:docMk/>
            <pc:sldMk cId="2876088343" sldId="1218"/>
            <ac:spMk id="4" creationId="{6106AC7C-E64C-2FD3-796D-1E9ACEAE9372}"/>
          </ac:spMkLst>
        </pc:spChg>
        <pc:picChg chg="add mod">
          <ac:chgData name="Thomaz  Assaf Pougy" userId="fd68fd4f-9793-4af8-beac-f524ed23ae23" providerId="ADAL" clId="{4C291623-EB3B-4815-B936-AD84E47D2AB0}" dt="2023-12-05T14:54:23.972" v="1456" actId="1076"/>
          <ac:picMkLst>
            <pc:docMk/>
            <pc:sldMk cId="2876088343" sldId="1218"/>
            <ac:picMk id="5" creationId="{967BCA5D-B896-7C23-7C27-775082DA1ED6}"/>
          </ac:picMkLst>
        </pc:picChg>
      </pc:sldChg>
      <pc:sldChg chg="addSp modSp add mod">
        <pc:chgData name="Thomaz  Assaf Pougy" userId="fd68fd4f-9793-4af8-beac-f524ed23ae23" providerId="ADAL" clId="{4C291623-EB3B-4815-B936-AD84E47D2AB0}" dt="2023-12-05T15:18:32.456" v="3128" actId="14100"/>
        <pc:sldMkLst>
          <pc:docMk/>
          <pc:sldMk cId="2805084602" sldId="1219"/>
        </pc:sldMkLst>
        <pc:spChg chg="mod">
          <ac:chgData name="Thomaz  Assaf Pougy" userId="fd68fd4f-9793-4af8-beac-f524ed23ae23" providerId="ADAL" clId="{4C291623-EB3B-4815-B936-AD84E47D2AB0}" dt="2023-12-05T15:18:32.456" v="3128" actId="14100"/>
          <ac:spMkLst>
            <pc:docMk/>
            <pc:sldMk cId="2805084602" sldId="1219"/>
            <ac:spMk id="3" creationId="{A3D10B89-5C2C-AF7C-198D-CDE6DE40DC64}"/>
          </ac:spMkLst>
        </pc:spChg>
        <pc:picChg chg="add mod">
          <ac:chgData name="Thomaz  Assaf Pougy" userId="fd68fd4f-9793-4af8-beac-f524ed23ae23" providerId="ADAL" clId="{4C291623-EB3B-4815-B936-AD84E47D2AB0}" dt="2023-12-05T15:15:03.236" v="2857" actId="1076"/>
          <ac:picMkLst>
            <pc:docMk/>
            <pc:sldMk cId="2805084602" sldId="1219"/>
            <ac:picMk id="5" creationId="{BE47EF66-A42A-1A80-343F-D531D6C38BAD}"/>
          </ac:picMkLst>
        </pc:picChg>
      </pc:sldChg>
      <pc:sldChg chg="delSp modSp add mod ord">
        <pc:chgData name="Thomaz  Assaf Pougy" userId="fd68fd4f-9793-4af8-beac-f524ed23ae23" providerId="ADAL" clId="{4C291623-EB3B-4815-B936-AD84E47D2AB0}" dt="2023-12-05T15:07:32.526" v="2359" actId="20577"/>
        <pc:sldMkLst>
          <pc:docMk/>
          <pc:sldMk cId="3663902779" sldId="1220"/>
        </pc:sldMkLst>
        <pc:spChg chg="mod">
          <ac:chgData name="Thomaz  Assaf Pougy" userId="fd68fd4f-9793-4af8-beac-f524ed23ae23" providerId="ADAL" clId="{4C291623-EB3B-4815-B936-AD84E47D2AB0}" dt="2023-12-05T15:07:32.526" v="2359" actId="20577"/>
          <ac:spMkLst>
            <pc:docMk/>
            <pc:sldMk cId="3663902779" sldId="1220"/>
            <ac:spMk id="3" creationId="{A3D10B89-5C2C-AF7C-198D-CDE6DE40DC64}"/>
          </ac:spMkLst>
        </pc:spChg>
        <pc:picChg chg="del">
          <ac:chgData name="Thomaz  Assaf Pougy" userId="fd68fd4f-9793-4af8-beac-f524ed23ae23" providerId="ADAL" clId="{4C291623-EB3B-4815-B936-AD84E47D2AB0}" dt="2023-12-05T15:00:06.625" v="1697" actId="478"/>
          <ac:picMkLst>
            <pc:docMk/>
            <pc:sldMk cId="3663902779" sldId="1220"/>
            <ac:picMk id="5" creationId="{BE47EF66-A42A-1A80-343F-D531D6C38BAD}"/>
          </ac:picMkLst>
        </pc:picChg>
      </pc:sldChg>
      <pc:sldChg chg="add del">
        <pc:chgData name="Thomaz  Assaf Pougy" userId="fd68fd4f-9793-4af8-beac-f524ed23ae23" providerId="ADAL" clId="{4C291623-EB3B-4815-B936-AD84E47D2AB0}" dt="2023-12-05T15:02:44.494" v="1899" actId="47"/>
        <pc:sldMkLst>
          <pc:docMk/>
          <pc:sldMk cId="1530418056" sldId="1221"/>
        </pc:sldMkLst>
      </pc:sldChg>
      <pc:sldChg chg="addSp delSp modSp add mod">
        <pc:chgData name="Thomaz  Assaf Pougy" userId="fd68fd4f-9793-4af8-beac-f524ed23ae23" providerId="ADAL" clId="{4C291623-EB3B-4815-B936-AD84E47D2AB0}" dt="2023-12-05T17:40:29.784" v="4246" actId="2164"/>
        <pc:sldMkLst>
          <pc:docMk/>
          <pc:sldMk cId="2924047259" sldId="1221"/>
        </pc:sldMkLst>
        <pc:spChg chg="del">
          <ac:chgData name="Thomaz  Assaf Pougy" userId="fd68fd4f-9793-4af8-beac-f524ed23ae23" providerId="ADAL" clId="{4C291623-EB3B-4815-B936-AD84E47D2AB0}" dt="2023-12-05T15:20:10.124" v="3196" actId="478"/>
          <ac:spMkLst>
            <pc:docMk/>
            <pc:sldMk cId="2924047259" sldId="1221"/>
            <ac:spMk id="3" creationId="{3CD964A8-D697-BA81-489C-B719BF90BE23}"/>
          </ac:spMkLst>
        </pc:spChg>
        <pc:spChg chg="add mod">
          <ac:chgData name="Thomaz  Assaf Pougy" userId="fd68fd4f-9793-4af8-beac-f524ed23ae23" providerId="ADAL" clId="{4C291623-EB3B-4815-B936-AD84E47D2AB0}" dt="2023-12-05T15:48:54.301" v="3959" actId="1076"/>
          <ac:spMkLst>
            <pc:docMk/>
            <pc:sldMk cId="2924047259" sldId="1221"/>
            <ac:spMk id="5" creationId="{F3E95C4A-7E8F-45B7-7120-D30CD6E579B5}"/>
          </ac:spMkLst>
        </pc:spChg>
        <pc:spChg chg="mod">
          <ac:chgData name="Thomaz  Assaf Pougy" userId="fd68fd4f-9793-4af8-beac-f524ed23ae23" providerId="ADAL" clId="{4C291623-EB3B-4815-B936-AD84E47D2AB0}" dt="2023-12-05T15:20:27.258" v="3227"/>
          <ac:spMkLst>
            <pc:docMk/>
            <pc:sldMk cId="2924047259" sldId="1221"/>
            <ac:spMk id="94" creationId="{14C208DD-B0E6-493A-8E52-EB892E644BC8}"/>
          </ac:spMkLst>
        </pc:spChg>
        <pc:graphicFrameChg chg="add mod modGraphic">
          <ac:chgData name="Thomaz  Assaf Pougy" userId="fd68fd4f-9793-4af8-beac-f524ed23ae23" providerId="ADAL" clId="{4C291623-EB3B-4815-B936-AD84E47D2AB0}" dt="2023-12-05T15:48:50.093" v="3958" actId="20577"/>
          <ac:graphicFrameMkLst>
            <pc:docMk/>
            <pc:sldMk cId="2924047259" sldId="1221"/>
            <ac:graphicFrameMk id="4" creationId="{7E782A7C-12BB-2480-2828-7A233A278B07}"/>
          </ac:graphicFrameMkLst>
        </pc:graphicFrameChg>
        <pc:graphicFrameChg chg="add mod modGraphic">
          <ac:chgData name="Thomaz  Assaf Pougy" userId="fd68fd4f-9793-4af8-beac-f524ed23ae23" providerId="ADAL" clId="{4C291623-EB3B-4815-B936-AD84E47D2AB0}" dt="2023-12-05T17:40:29.784" v="4246" actId="2164"/>
          <ac:graphicFrameMkLst>
            <pc:docMk/>
            <pc:sldMk cId="2924047259" sldId="1221"/>
            <ac:graphicFrameMk id="6" creationId="{6274D2DF-6246-3870-72C5-AA72A7D7294A}"/>
          </ac:graphicFrameMkLst>
        </pc:graphicFrameChg>
      </pc:sldChg>
      <pc:sldChg chg="modSp add del mod">
        <pc:chgData name="Thomaz  Assaf Pougy" userId="fd68fd4f-9793-4af8-beac-f524ed23ae23" providerId="ADAL" clId="{4C291623-EB3B-4815-B936-AD84E47D2AB0}" dt="2023-12-05T15:29:36.118" v="3711" actId="2696"/>
        <pc:sldMkLst>
          <pc:docMk/>
          <pc:sldMk cId="1009352185" sldId="1222"/>
        </pc:sldMkLst>
        <pc:spChg chg="mod">
          <ac:chgData name="Thomaz  Assaf Pougy" userId="fd68fd4f-9793-4af8-beac-f524ed23ae23" providerId="ADAL" clId="{4C291623-EB3B-4815-B936-AD84E47D2AB0}" dt="2023-12-05T15:29:14.588" v="3710" actId="6549"/>
          <ac:spMkLst>
            <pc:docMk/>
            <pc:sldMk cId="1009352185" sldId="1222"/>
            <ac:spMk id="4" creationId="{4C86A445-F374-7D3C-F3D5-46ADEE97BF60}"/>
          </ac:spMkLst>
        </pc:spChg>
        <pc:spChg chg="mod">
          <ac:chgData name="Thomaz  Assaf Pougy" userId="fd68fd4f-9793-4af8-beac-f524ed23ae23" providerId="ADAL" clId="{4C291623-EB3B-4815-B936-AD84E47D2AB0}" dt="2023-12-05T15:28:16.824" v="3632" actId="20577"/>
          <ac:spMkLst>
            <pc:docMk/>
            <pc:sldMk cId="1009352185" sldId="1222"/>
            <ac:spMk id="94" creationId="{14C208DD-B0E6-493A-8E52-EB892E644BC8}"/>
          </ac:spMkLst>
        </pc:spChg>
      </pc:sldChg>
      <pc:sldChg chg="add">
        <pc:chgData name="Thomaz  Assaf Pougy" userId="fd68fd4f-9793-4af8-beac-f524ed23ae23" providerId="ADAL" clId="{4C291623-EB3B-4815-B936-AD84E47D2AB0}" dt="2023-12-05T15:29:39.089" v="3712"/>
        <pc:sldMkLst>
          <pc:docMk/>
          <pc:sldMk cId="2590615067" sldId="1222"/>
        </pc:sldMkLst>
      </pc:sldChg>
      <pc:sldMasterChg chg="delSp mod modSldLayout">
        <pc:chgData name="Thomaz  Assaf Pougy" userId="fd68fd4f-9793-4af8-beac-f524ed23ae23" providerId="ADAL" clId="{4C291623-EB3B-4815-B936-AD84E47D2AB0}" dt="2023-12-05T14:53:07.702" v="1409" actId="478"/>
        <pc:sldMasterMkLst>
          <pc:docMk/>
          <pc:sldMasterMk cId="3657640757" sldId="2147483648"/>
        </pc:sldMasterMkLst>
        <pc:cxnChg chg="del">
          <ac:chgData name="Thomaz  Assaf Pougy" userId="fd68fd4f-9793-4af8-beac-f524ed23ae23" providerId="ADAL" clId="{4C291623-EB3B-4815-B936-AD84E47D2AB0}" dt="2023-12-05T14:53:04.686" v="1408" actId="478"/>
          <ac:cxnSpMkLst>
            <pc:docMk/>
            <pc:sldMasterMk cId="3657640757" sldId="2147483648"/>
            <ac:cxnSpMk id="9" creationId="{EA203787-7607-4441-BD38-EA9B44B491B7}"/>
          </ac:cxnSpMkLst>
        </pc:cxnChg>
        <pc:sldLayoutChg chg="delSp mod">
          <pc:chgData name="Thomaz  Assaf Pougy" userId="fd68fd4f-9793-4af8-beac-f524ed23ae23" providerId="ADAL" clId="{4C291623-EB3B-4815-B936-AD84E47D2AB0}" dt="2023-12-05T14:53:07.702" v="1409" actId="478"/>
          <pc:sldLayoutMkLst>
            <pc:docMk/>
            <pc:sldMasterMk cId="3657640757" sldId="2147483648"/>
            <pc:sldLayoutMk cId="2168277890" sldId="2147483649"/>
          </pc:sldLayoutMkLst>
          <pc:cxnChg chg="del">
            <ac:chgData name="Thomaz  Assaf Pougy" userId="fd68fd4f-9793-4af8-beac-f524ed23ae23" providerId="ADAL" clId="{4C291623-EB3B-4815-B936-AD84E47D2AB0}" dt="2023-12-05T14:53:07.702" v="1409" actId="478"/>
            <ac:cxnSpMkLst>
              <pc:docMk/>
              <pc:sldMasterMk cId="3657640757" sldId="2147483648"/>
              <pc:sldLayoutMk cId="2168277890" sldId="2147483649"/>
              <ac:cxnSpMk id="8" creationId="{D97CCCFB-65AA-4DD2-8161-E4F5EA35499F}"/>
            </ac:cxnSpMkLst>
          </pc:cxnChg>
        </pc:sldLayoutChg>
      </pc:sldMasterChg>
    </pc:docChg>
  </pc:docChgLst>
  <pc:docChgLst>
    <pc:chgData name="Thomaz  Assaf Pougy" userId="fd68fd4f-9793-4af8-beac-f524ed23ae23" providerId="ADAL" clId="{F21E8AE2-3216-4873-A11C-FC0679B761A7}"/>
    <pc:docChg chg="undo custSel addSld delSld modSld">
      <pc:chgData name="Thomaz  Assaf Pougy" userId="fd68fd4f-9793-4af8-beac-f524ed23ae23" providerId="ADAL" clId="{F21E8AE2-3216-4873-A11C-FC0679B761A7}" dt="2023-11-16T17:30:10.340" v="5573" actId="14100"/>
      <pc:docMkLst>
        <pc:docMk/>
      </pc:docMkLst>
      <pc:sldChg chg="modSp mod">
        <pc:chgData name="Thomaz  Assaf Pougy" userId="fd68fd4f-9793-4af8-beac-f524ed23ae23" providerId="ADAL" clId="{F21E8AE2-3216-4873-A11C-FC0679B761A7}" dt="2023-11-16T13:02:46.979" v="183" actId="20577"/>
        <pc:sldMkLst>
          <pc:docMk/>
          <pc:sldMk cId="3415346261" sldId="268"/>
        </pc:sldMkLst>
        <pc:spChg chg="mod">
          <ac:chgData name="Thomaz  Assaf Pougy" userId="fd68fd4f-9793-4af8-beac-f524ed23ae23" providerId="ADAL" clId="{F21E8AE2-3216-4873-A11C-FC0679B761A7}" dt="2023-11-16T13:02:46.979" v="183" actId="20577"/>
          <ac:spMkLst>
            <pc:docMk/>
            <pc:sldMk cId="3415346261" sldId="268"/>
            <ac:spMk id="5" creationId="{2045E1AE-7A7D-47BA-99A0-669077C98E21}"/>
          </ac:spMkLst>
        </pc:spChg>
        <pc:spChg chg="mod">
          <ac:chgData name="Thomaz  Assaf Pougy" userId="fd68fd4f-9793-4af8-beac-f524ed23ae23" providerId="ADAL" clId="{F21E8AE2-3216-4873-A11C-FC0679B761A7}" dt="2023-11-16T13:02:41.918" v="171" actId="20577"/>
          <ac:spMkLst>
            <pc:docMk/>
            <pc:sldMk cId="3415346261" sldId="268"/>
            <ac:spMk id="17" creationId="{101D0CAC-C9F3-41B6-B0EB-82584AC035C1}"/>
          </ac:spMkLst>
        </pc:spChg>
      </pc:sldChg>
      <pc:sldChg chg="addSp delSp modSp mod">
        <pc:chgData name="Thomaz  Assaf Pougy" userId="fd68fd4f-9793-4af8-beac-f524ed23ae23" providerId="ADAL" clId="{F21E8AE2-3216-4873-A11C-FC0679B761A7}" dt="2023-11-16T17:30:10.340" v="5573" actId="14100"/>
        <pc:sldMkLst>
          <pc:docMk/>
          <pc:sldMk cId="2784363237" sldId="395"/>
        </pc:sldMkLst>
        <pc:spChg chg="add mod">
          <ac:chgData name="Thomaz  Assaf Pougy" userId="fd68fd4f-9793-4af8-beac-f524ed23ae23" providerId="ADAL" clId="{F21E8AE2-3216-4873-A11C-FC0679B761A7}" dt="2023-11-16T14:09:13.911" v="2534" actId="14100"/>
          <ac:spMkLst>
            <pc:docMk/>
            <pc:sldMk cId="2784363237" sldId="395"/>
            <ac:spMk id="3" creationId="{18A107FF-2682-CAA6-D8C5-C663869D451F}"/>
          </ac:spMkLst>
        </pc:spChg>
        <pc:spChg chg="del">
          <ac:chgData name="Thomaz  Assaf Pougy" userId="fd68fd4f-9793-4af8-beac-f524ed23ae23" providerId="ADAL" clId="{F21E8AE2-3216-4873-A11C-FC0679B761A7}" dt="2023-11-16T13:43:13.034" v="2008" actId="478"/>
          <ac:spMkLst>
            <pc:docMk/>
            <pc:sldMk cId="2784363237" sldId="395"/>
            <ac:spMk id="6" creationId="{A63D456A-267C-42B7-8786-FEBE5F747FAB}"/>
          </ac:spMkLst>
        </pc:spChg>
        <pc:spChg chg="del">
          <ac:chgData name="Thomaz  Assaf Pougy" userId="fd68fd4f-9793-4af8-beac-f524ed23ae23" providerId="ADAL" clId="{F21E8AE2-3216-4873-A11C-FC0679B761A7}" dt="2023-11-16T13:42:14.347" v="2007" actId="478"/>
          <ac:spMkLst>
            <pc:docMk/>
            <pc:sldMk cId="2784363237" sldId="395"/>
            <ac:spMk id="7" creationId="{A6BEDDD0-E0C5-4A4D-A3CF-BA2B598687A4}"/>
          </ac:spMkLst>
        </pc:spChg>
        <pc:spChg chg="add mod">
          <ac:chgData name="Thomaz  Assaf Pougy" userId="fd68fd4f-9793-4af8-beac-f524ed23ae23" providerId="ADAL" clId="{F21E8AE2-3216-4873-A11C-FC0679B761A7}" dt="2023-11-16T17:30:10.340" v="5573" actId="14100"/>
          <ac:spMkLst>
            <pc:docMk/>
            <pc:sldMk cId="2784363237" sldId="395"/>
            <ac:spMk id="9" creationId="{8ED634B5-AE18-B1D4-B3AC-ABD1DC944062}"/>
          </ac:spMkLst>
        </pc:spChg>
        <pc:spChg chg="add del">
          <ac:chgData name="Thomaz  Assaf Pougy" userId="fd68fd4f-9793-4af8-beac-f524ed23ae23" providerId="ADAL" clId="{F21E8AE2-3216-4873-A11C-FC0679B761A7}" dt="2023-11-16T14:09:33.575" v="2540" actId="478"/>
          <ac:spMkLst>
            <pc:docMk/>
            <pc:sldMk cId="2784363237" sldId="395"/>
            <ac:spMk id="10" creationId="{53A17F25-0BE0-3AE4-67F0-60CC42D6E24A}"/>
          </ac:spMkLst>
        </pc:spChg>
        <pc:spChg chg="add mod">
          <ac:chgData name="Thomaz  Assaf Pougy" userId="fd68fd4f-9793-4af8-beac-f524ed23ae23" providerId="ADAL" clId="{F21E8AE2-3216-4873-A11C-FC0679B761A7}" dt="2023-11-16T14:10:29.565" v="2573" actId="1076"/>
          <ac:spMkLst>
            <pc:docMk/>
            <pc:sldMk cId="2784363237" sldId="395"/>
            <ac:spMk id="11" creationId="{4E7B1D94-8AB3-9797-E565-43934F641AD1}"/>
          </ac:spMkLst>
        </pc:spChg>
        <pc:spChg chg="add mod">
          <ac:chgData name="Thomaz  Assaf Pougy" userId="fd68fd4f-9793-4af8-beac-f524ed23ae23" providerId="ADAL" clId="{F21E8AE2-3216-4873-A11C-FC0679B761A7}" dt="2023-11-16T14:10:37.738" v="2602" actId="20577"/>
          <ac:spMkLst>
            <pc:docMk/>
            <pc:sldMk cId="2784363237" sldId="395"/>
            <ac:spMk id="12" creationId="{5A8E59D7-87B9-44FD-9745-4D9332E3CB0C}"/>
          </ac:spMkLst>
        </pc:spChg>
        <pc:spChg chg="add mod">
          <ac:chgData name="Thomaz  Assaf Pougy" userId="fd68fd4f-9793-4af8-beac-f524ed23ae23" providerId="ADAL" clId="{F21E8AE2-3216-4873-A11C-FC0679B761A7}" dt="2023-11-16T14:10:44.692" v="2616" actId="20577"/>
          <ac:spMkLst>
            <pc:docMk/>
            <pc:sldMk cId="2784363237" sldId="395"/>
            <ac:spMk id="13" creationId="{0CC9D6F3-FC29-B120-6239-CE5B2A3C362D}"/>
          </ac:spMkLst>
        </pc:spChg>
        <pc:picChg chg="add mod">
          <ac:chgData name="Thomaz  Assaf Pougy" userId="fd68fd4f-9793-4af8-beac-f524ed23ae23" providerId="ADAL" clId="{F21E8AE2-3216-4873-A11C-FC0679B761A7}" dt="2023-11-16T14:10:04.438" v="2544" actId="1076"/>
          <ac:picMkLst>
            <pc:docMk/>
            <pc:sldMk cId="2784363237" sldId="395"/>
            <ac:picMk id="8" creationId="{1DE80F29-037B-5302-6E2C-175374EC78A9}"/>
          </ac:picMkLst>
        </pc:picChg>
        <pc:picChg chg="add mod">
          <ac:chgData name="Thomaz  Assaf Pougy" userId="fd68fd4f-9793-4af8-beac-f524ed23ae23" providerId="ADAL" clId="{F21E8AE2-3216-4873-A11C-FC0679B761A7}" dt="2023-11-16T17:29:03.316" v="5539" actId="1076"/>
          <ac:picMkLst>
            <pc:docMk/>
            <pc:sldMk cId="2784363237" sldId="395"/>
            <ac:picMk id="1026" creationId="{60962E16-B392-C992-E4A5-6D213D096324}"/>
          </ac:picMkLst>
        </pc:picChg>
        <pc:picChg chg="add mod">
          <ac:chgData name="Thomaz  Assaf Pougy" userId="fd68fd4f-9793-4af8-beac-f524ed23ae23" providerId="ADAL" clId="{F21E8AE2-3216-4873-A11C-FC0679B761A7}" dt="2023-11-16T17:29:04.846" v="5540" actId="1076"/>
          <ac:picMkLst>
            <pc:docMk/>
            <pc:sldMk cId="2784363237" sldId="395"/>
            <ac:picMk id="1030" creationId="{2C196D12-22CA-AA26-3B88-28FA8E99AB58}"/>
          </ac:picMkLst>
        </pc:picChg>
      </pc:sldChg>
      <pc:sldChg chg="addSp modSp mod">
        <pc:chgData name="Thomaz  Assaf Pougy" userId="fd68fd4f-9793-4af8-beac-f524ed23ae23" providerId="ADAL" clId="{F21E8AE2-3216-4873-A11C-FC0679B761A7}" dt="2023-11-16T16:47:20.665" v="4526" actId="1076"/>
        <pc:sldMkLst>
          <pc:docMk/>
          <pc:sldMk cId="1972388402" sldId="409"/>
        </pc:sldMkLst>
        <pc:graphicFrameChg chg="add mod">
          <ac:chgData name="Thomaz  Assaf Pougy" userId="fd68fd4f-9793-4af8-beac-f524ed23ae23" providerId="ADAL" clId="{F21E8AE2-3216-4873-A11C-FC0679B761A7}" dt="2023-11-16T16:47:20.665" v="4526" actId="1076"/>
          <ac:graphicFrameMkLst>
            <pc:docMk/>
            <pc:sldMk cId="1972388402" sldId="409"/>
            <ac:graphicFrameMk id="3" creationId="{242395C3-92AF-FFD6-FA92-2A669D0698DF}"/>
          </ac:graphicFrameMkLst>
        </pc:graphicFrameChg>
      </pc:sldChg>
      <pc:sldChg chg="modSp mod">
        <pc:chgData name="Thomaz  Assaf Pougy" userId="fd68fd4f-9793-4af8-beac-f524ed23ae23" providerId="ADAL" clId="{F21E8AE2-3216-4873-A11C-FC0679B761A7}" dt="2023-11-14T21:06:55.043" v="23" actId="20577"/>
        <pc:sldMkLst>
          <pc:docMk/>
          <pc:sldMk cId="1148335150" sldId="413"/>
        </pc:sldMkLst>
        <pc:graphicFrameChg chg="modGraphic">
          <ac:chgData name="Thomaz  Assaf Pougy" userId="fd68fd4f-9793-4af8-beac-f524ed23ae23" providerId="ADAL" clId="{F21E8AE2-3216-4873-A11C-FC0679B761A7}" dt="2023-11-14T21:06:55.043" v="23" actId="20577"/>
          <ac:graphicFrameMkLst>
            <pc:docMk/>
            <pc:sldMk cId="1148335150" sldId="413"/>
            <ac:graphicFrameMk id="9" creationId="{F72AB593-5354-4509-9495-C08F7031EFB9}"/>
          </ac:graphicFrameMkLst>
        </pc:graphicFrameChg>
      </pc:sldChg>
      <pc:sldChg chg="modSp mod">
        <pc:chgData name="Thomaz  Assaf Pougy" userId="fd68fd4f-9793-4af8-beac-f524ed23ae23" providerId="ADAL" clId="{F21E8AE2-3216-4873-A11C-FC0679B761A7}" dt="2023-11-16T17:20:46.115" v="5506" actId="20577"/>
        <pc:sldMkLst>
          <pc:docMk/>
          <pc:sldMk cId="977092783" sldId="418"/>
        </pc:sldMkLst>
        <pc:graphicFrameChg chg="mod modGraphic">
          <ac:chgData name="Thomaz  Assaf Pougy" userId="fd68fd4f-9793-4af8-beac-f524ed23ae23" providerId="ADAL" clId="{F21E8AE2-3216-4873-A11C-FC0679B761A7}" dt="2023-11-16T17:20:46.115" v="5506" actId="20577"/>
          <ac:graphicFrameMkLst>
            <pc:docMk/>
            <pc:sldMk cId="977092783" sldId="418"/>
            <ac:graphicFrameMk id="7" creationId="{A6A16A18-F0DB-4EBA-90E1-45E5D6F37D1E}"/>
          </ac:graphicFrameMkLst>
        </pc:graphicFrameChg>
      </pc:sldChg>
      <pc:sldChg chg="addSp delSp modSp mod">
        <pc:chgData name="Thomaz  Assaf Pougy" userId="fd68fd4f-9793-4af8-beac-f524ed23ae23" providerId="ADAL" clId="{F21E8AE2-3216-4873-A11C-FC0679B761A7}" dt="2023-11-16T16:50:22.687" v="5022" actId="20577"/>
        <pc:sldMkLst>
          <pc:docMk/>
          <pc:sldMk cId="3022157758" sldId="422"/>
        </pc:sldMkLst>
        <pc:spChg chg="add mod">
          <ac:chgData name="Thomaz  Assaf Pougy" userId="fd68fd4f-9793-4af8-beac-f524ed23ae23" providerId="ADAL" clId="{F21E8AE2-3216-4873-A11C-FC0679B761A7}" dt="2023-11-16T15:22:51.630" v="4144" actId="20577"/>
          <ac:spMkLst>
            <pc:docMk/>
            <pc:sldMk cId="3022157758" sldId="422"/>
            <ac:spMk id="3" creationId="{810F6A97-4C91-7622-5649-494FB313A831}"/>
          </ac:spMkLst>
        </pc:spChg>
        <pc:spChg chg="add mod">
          <ac:chgData name="Thomaz  Assaf Pougy" userId="fd68fd4f-9793-4af8-beac-f524ed23ae23" providerId="ADAL" clId="{F21E8AE2-3216-4873-A11C-FC0679B761A7}" dt="2023-11-16T15:29:29.922" v="4500" actId="1076"/>
          <ac:spMkLst>
            <pc:docMk/>
            <pc:sldMk cId="3022157758" sldId="422"/>
            <ac:spMk id="4" creationId="{46FE7EEF-E407-CE08-1A62-BE4FC6F93B22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0" creationId="{0616A508-82B7-4844-A11C-7E2915713521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1" creationId="{2CC49A07-9129-45A6-89AD-19EA5DF33599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2" creationId="{2365B925-646D-4465-952B-271A8D918F3A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3" creationId="{910023A3-DE0E-41D0-B4DE-AA396063042A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4" creationId="{72C8AA0E-E55F-45F7-B599-9A2E65193B16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16" creationId="{4FC89E2D-AE95-42AB-A652-1911F9A72862}"/>
          </ac:spMkLst>
        </pc:spChg>
        <pc:spChg chg="del mod">
          <ac:chgData name="Thomaz  Assaf Pougy" userId="fd68fd4f-9793-4af8-beac-f524ed23ae23" providerId="ADAL" clId="{F21E8AE2-3216-4873-A11C-FC0679B761A7}" dt="2023-11-16T14:45:26.483" v="4062" actId="478"/>
          <ac:spMkLst>
            <pc:docMk/>
            <pc:sldMk cId="3022157758" sldId="422"/>
            <ac:spMk id="20" creationId="{5E05ED95-8A32-4E44-8DEF-9544656BB915}"/>
          </ac:spMkLst>
        </pc:spChg>
        <pc:graphicFrameChg chg="add mod modGraphic">
          <ac:chgData name="Thomaz  Assaf Pougy" userId="fd68fd4f-9793-4af8-beac-f524ed23ae23" providerId="ADAL" clId="{F21E8AE2-3216-4873-A11C-FC0679B761A7}" dt="2023-11-16T15:29:29.922" v="4500" actId="1076"/>
          <ac:graphicFrameMkLst>
            <pc:docMk/>
            <pc:sldMk cId="3022157758" sldId="422"/>
            <ac:graphicFrameMk id="5" creationId="{22E52965-0C96-976D-0E08-4ED81AE6AA7F}"/>
          </ac:graphicFrameMkLst>
        </pc:graphicFrameChg>
        <pc:graphicFrameChg chg="mod modGraphic">
          <ac:chgData name="Thomaz  Assaf Pougy" userId="fd68fd4f-9793-4af8-beac-f524ed23ae23" providerId="ADAL" clId="{F21E8AE2-3216-4873-A11C-FC0679B761A7}" dt="2023-11-16T16:50:22.687" v="5022" actId="20577"/>
          <ac:graphicFrameMkLst>
            <pc:docMk/>
            <pc:sldMk cId="3022157758" sldId="422"/>
            <ac:graphicFrameMk id="15" creationId="{FB44047E-55E0-415D-9E8B-73B1A0A12268}"/>
          </ac:graphicFrameMkLst>
        </pc:graphicFrameChg>
      </pc:sldChg>
      <pc:sldChg chg="addSp delSp modSp mod">
        <pc:chgData name="Thomaz  Assaf Pougy" userId="fd68fd4f-9793-4af8-beac-f524ed23ae23" providerId="ADAL" clId="{F21E8AE2-3216-4873-A11C-FC0679B761A7}" dt="2023-11-16T15:14:36.357" v="4069" actId="14100"/>
        <pc:sldMkLst>
          <pc:docMk/>
          <pc:sldMk cId="2087875745" sldId="1165"/>
        </pc:sldMkLst>
        <pc:spChg chg="add del mod">
          <ac:chgData name="Thomaz  Assaf Pougy" userId="fd68fd4f-9793-4af8-beac-f524ed23ae23" providerId="ADAL" clId="{F21E8AE2-3216-4873-A11C-FC0679B761A7}" dt="2023-11-16T15:14:28.802" v="4065" actId="478"/>
          <ac:spMkLst>
            <pc:docMk/>
            <pc:sldMk cId="2087875745" sldId="1165"/>
            <ac:spMk id="4" creationId="{2452CEF7-6327-E877-081D-C44510E6481B}"/>
          </ac:spMkLst>
        </pc:spChg>
        <pc:spChg chg="mod">
          <ac:chgData name="Thomaz  Assaf Pougy" userId="fd68fd4f-9793-4af8-beac-f524ed23ae23" providerId="ADAL" clId="{F21E8AE2-3216-4873-A11C-FC0679B761A7}" dt="2023-11-16T14:11:24.509" v="2620" actId="1076"/>
          <ac:spMkLst>
            <pc:docMk/>
            <pc:sldMk cId="2087875745" sldId="1165"/>
            <ac:spMk id="6" creationId="{461AFEBA-B22C-40AC-BA59-C4910AAD8D2A}"/>
          </ac:spMkLst>
        </pc:spChg>
        <pc:picChg chg="add mod">
          <ac:chgData name="Thomaz  Assaf Pougy" userId="fd68fd4f-9793-4af8-beac-f524ed23ae23" providerId="ADAL" clId="{F21E8AE2-3216-4873-A11C-FC0679B761A7}" dt="2023-11-16T14:11:25.514" v="2621" actId="1076"/>
          <ac:picMkLst>
            <pc:docMk/>
            <pc:sldMk cId="2087875745" sldId="1165"/>
            <ac:picMk id="2" creationId="{EBB63D06-F54D-3A55-75D1-EFB01D0022D7}"/>
          </ac:picMkLst>
        </pc:picChg>
        <pc:picChg chg="add del mod modCrop">
          <ac:chgData name="Thomaz  Assaf Pougy" userId="fd68fd4f-9793-4af8-beac-f524ed23ae23" providerId="ADAL" clId="{F21E8AE2-3216-4873-A11C-FC0679B761A7}" dt="2023-11-16T15:14:28.109" v="4064" actId="478"/>
          <ac:picMkLst>
            <pc:docMk/>
            <pc:sldMk cId="2087875745" sldId="1165"/>
            <ac:picMk id="3" creationId="{20430845-B6E5-BFC6-AD7F-9E2C47315D18}"/>
          </ac:picMkLst>
        </pc:picChg>
        <pc:picChg chg="add mod">
          <ac:chgData name="Thomaz  Assaf Pougy" userId="fd68fd4f-9793-4af8-beac-f524ed23ae23" providerId="ADAL" clId="{F21E8AE2-3216-4873-A11C-FC0679B761A7}" dt="2023-11-16T15:14:36.357" v="4069" actId="14100"/>
          <ac:picMkLst>
            <pc:docMk/>
            <pc:sldMk cId="2087875745" sldId="1165"/>
            <ac:picMk id="8" creationId="{A757A6E5-3E6D-2174-8ACB-C999CB6BED43}"/>
          </ac:picMkLst>
        </pc:picChg>
      </pc:sldChg>
      <pc:sldChg chg="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2431590133" sldId="1176"/>
        </pc:sldMkLst>
      </pc:sldChg>
      <pc:sldChg chg="addSp delSp modSp mod">
        <pc:chgData name="Thomaz  Assaf Pougy" userId="fd68fd4f-9793-4af8-beac-f524ed23ae23" providerId="ADAL" clId="{F21E8AE2-3216-4873-A11C-FC0679B761A7}" dt="2023-11-16T14:41:10.975" v="4007" actId="20577"/>
        <pc:sldMkLst>
          <pc:docMk/>
          <pc:sldMk cId="612545130" sldId="1178"/>
        </pc:sldMkLst>
        <pc:spChg chg="add mod">
          <ac:chgData name="Thomaz  Assaf Pougy" userId="fd68fd4f-9793-4af8-beac-f524ed23ae23" providerId="ADAL" clId="{F21E8AE2-3216-4873-A11C-FC0679B761A7}" dt="2023-11-16T14:26:55.447" v="2776" actId="20577"/>
          <ac:spMkLst>
            <pc:docMk/>
            <pc:sldMk cId="612545130" sldId="1178"/>
            <ac:spMk id="3" creationId="{9327A509-299F-BADD-9315-EC5632467653}"/>
          </ac:spMkLst>
        </pc:spChg>
        <pc:spChg chg="del">
          <ac:chgData name="Thomaz  Assaf Pougy" userId="fd68fd4f-9793-4af8-beac-f524ed23ae23" providerId="ADAL" clId="{F21E8AE2-3216-4873-A11C-FC0679B761A7}" dt="2023-11-16T14:27:00.015" v="2777" actId="478"/>
          <ac:spMkLst>
            <pc:docMk/>
            <pc:sldMk cId="612545130" sldId="1178"/>
            <ac:spMk id="4" creationId="{0E68F81E-64FE-4D64-83D7-778DDE909CAD}"/>
          </ac:spMkLst>
        </pc:spChg>
        <pc:spChg chg="add del mod">
          <ac:chgData name="Thomaz  Assaf Pougy" userId="fd68fd4f-9793-4af8-beac-f524ed23ae23" providerId="ADAL" clId="{F21E8AE2-3216-4873-A11C-FC0679B761A7}" dt="2023-11-16T14:33:46.587" v="3748" actId="478"/>
          <ac:spMkLst>
            <pc:docMk/>
            <pc:sldMk cId="612545130" sldId="1178"/>
            <ac:spMk id="5" creationId="{A13CCEA6-9DF0-069F-C168-8CE6737A10CE}"/>
          </ac:spMkLst>
        </pc:spChg>
        <pc:spChg chg="add del mod">
          <ac:chgData name="Thomaz  Assaf Pougy" userId="fd68fd4f-9793-4af8-beac-f524ed23ae23" providerId="ADAL" clId="{F21E8AE2-3216-4873-A11C-FC0679B761A7}" dt="2023-11-16T14:35:15.604" v="3768" actId="20577"/>
          <ac:spMkLst>
            <pc:docMk/>
            <pc:sldMk cId="612545130" sldId="1178"/>
            <ac:spMk id="7" creationId="{8AE9B0E1-114B-32E8-4D8B-86DC24D11EF4}"/>
          </ac:spMkLst>
        </pc:spChg>
        <pc:spChg chg="add mod">
          <ac:chgData name="Thomaz  Assaf Pougy" userId="fd68fd4f-9793-4af8-beac-f524ed23ae23" providerId="ADAL" clId="{F21E8AE2-3216-4873-A11C-FC0679B761A7}" dt="2023-11-16T14:41:10.975" v="4007" actId="20577"/>
          <ac:spMkLst>
            <pc:docMk/>
            <pc:sldMk cId="612545130" sldId="1178"/>
            <ac:spMk id="12" creationId="{E8D9774C-0A4D-0E04-712A-3F553501F649}"/>
          </ac:spMkLst>
        </pc:spChg>
        <pc:picChg chg="add mod">
          <ac:chgData name="Thomaz  Assaf Pougy" userId="fd68fd4f-9793-4af8-beac-f524ed23ae23" providerId="ADAL" clId="{F21E8AE2-3216-4873-A11C-FC0679B761A7}" dt="2023-11-16T14:35:35.452" v="3771" actId="1076"/>
          <ac:picMkLst>
            <pc:docMk/>
            <pc:sldMk cId="612545130" sldId="1178"/>
            <ac:picMk id="9" creationId="{533BF745-BF86-3FFA-242A-C8B669A9BA75}"/>
          </ac:picMkLst>
        </pc:picChg>
        <pc:picChg chg="add mod">
          <ac:chgData name="Thomaz  Assaf Pougy" userId="fd68fd4f-9793-4af8-beac-f524ed23ae23" providerId="ADAL" clId="{F21E8AE2-3216-4873-A11C-FC0679B761A7}" dt="2023-11-16T14:35:54.769" v="3774" actId="14100"/>
          <ac:picMkLst>
            <pc:docMk/>
            <pc:sldMk cId="612545130" sldId="1178"/>
            <ac:picMk id="11" creationId="{0B8AEEB4-8184-598C-14C1-EDCE87BC199E}"/>
          </ac:picMkLst>
        </pc:picChg>
      </pc:sldChg>
      <pc:sldChg chg="modSp mod">
        <pc:chgData name="Thomaz  Assaf Pougy" userId="fd68fd4f-9793-4af8-beac-f524ed23ae23" providerId="ADAL" clId="{F21E8AE2-3216-4873-A11C-FC0679B761A7}" dt="2023-11-16T13:18:11.535" v="965" actId="20577"/>
        <pc:sldMkLst>
          <pc:docMk/>
          <pc:sldMk cId="4108767439" sldId="1190"/>
        </pc:sldMkLst>
        <pc:spChg chg="mod">
          <ac:chgData name="Thomaz  Assaf Pougy" userId="fd68fd4f-9793-4af8-beac-f524ed23ae23" providerId="ADAL" clId="{F21E8AE2-3216-4873-A11C-FC0679B761A7}" dt="2023-11-16T13:18:11.535" v="965" actId="20577"/>
          <ac:spMkLst>
            <pc:docMk/>
            <pc:sldMk cId="4108767439" sldId="1190"/>
            <ac:spMk id="4" creationId="{E73324D0-EF0A-4EFD-86DD-D2C464E992BA}"/>
          </ac:spMkLst>
        </pc:spChg>
      </pc:sldChg>
      <pc:sldChg chg="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2212505755" sldId="1191"/>
        </pc:sldMkLst>
      </pc:sldChg>
      <pc:sldChg chg="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3448160222" sldId="1193"/>
        </pc:sldMkLst>
      </pc:sldChg>
      <pc:sldChg chg="modSp mod">
        <pc:chgData name="Thomaz  Assaf Pougy" userId="fd68fd4f-9793-4af8-beac-f524ed23ae23" providerId="ADAL" clId="{F21E8AE2-3216-4873-A11C-FC0679B761A7}" dt="2023-11-16T13:41:56.681" v="2006" actId="20577"/>
        <pc:sldMkLst>
          <pc:docMk/>
          <pc:sldMk cId="4133950625" sldId="1194"/>
        </pc:sldMkLst>
        <pc:graphicFrameChg chg="modGraphic">
          <ac:chgData name="Thomaz  Assaf Pougy" userId="fd68fd4f-9793-4af8-beac-f524ed23ae23" providerId="ADAL" clId="{F21E8AE2-3216-4873-A11C-FC0679B761A7}" dt="2023-11-16T13:41:56.681" v="2006" actId="20577"/>
          <ac:graphicFrameMkLst>
            <pc:docMk/>
            <pc:sldMk cId="4133950625" sldId="1194"/>
            <ac:graphicFrameMk id="6" creationId="{05E712D0-4AD6-4988-A52A-D4EE01D0C621}"/>
          </ac:graphicFrameMkLst>
        </pc:graphicFrameChg>
      </pc:sldChg>
      <pc:sldChg chg="del">
        <pc:chgData name="Thomaz  Assaf Pougy" userId="fd68fd4f-9793-4af8-beac-f524ed23ae23" providerId="ADAL" clId="{F21E8AE2-3216-4873-A11C-FC0679B761A7}" dt="2023-11-16T13:43:19.797" v="2009" actId="47"/>
        <pc:sldMkLst>
          <pc:docMk/>
          <pc:sldMk cId="1730538782" sldId="1197"/>
        </pc:sldMkLst>
      </pc:sldChg>
      <pc:sldChg chg="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2075129183" sldId="1199"/>
        </pc:sldMkLst>
      </pc:sldChg>
      <pc:sldChg chg="del">
        <pc:chgData name="Thomaz  Assaf Pougy" userId="fd68fd4f-9793-4af8-beac-f524ed23ae23" providerId="ADAL" clId="{F21E8AE2-3216-4873-A11C-FC0679B761A7}" dt="2023-11-16T15:14:58.490" v="4070" actId="47"/>
        <pc:sldMkLst>
          <pc:docMk/>
          <pc:sldMk cId="1391907261" sldId="1200"/>
        </pc:sldMkLst>
      </pc:sldChg>
      <pc:sldChg chg="addSp delSp modSp mod">
        <pc:chgData name="Thomaz  Assaf Pougy" userId="fd68fd4f-9793-4af8-beac-f524ed23ae23" providerId="ADAL" clId="{F21E8AE2-3216-4873-A11C-FC0679B761A7}" dt="2023-11-16T14:20:42.693" v="2724" actId="34135"/>
        <pc:sldMkLst>
          <pc:docMk/>
          <pc:sldMk cId="2303015759" sldId="1202"/>
        </pc:sldMkLst>
        <pc:spChg chg="add mod">
          <ac:chgData name="Thomaz  Assaf Pougy" userId="fd68fd4f-9793-4af8-beac-f524ed23ae23" providerId="ADAL" clId="{F21E8AE2-3216-4873-A11C-FC0679B761A7}" dt="2023-11-16T14:20:42.693" v="2724" actId="34135"/>
          <ac:spMkLst>
            <pc:docMk/>
            <pc:sldMk cId="2303015759" sldId="1202"/>
            <ac:spMk id="5" creationId="{D95EA31B-589C-B3AF-6522-8F1052402180}"/>
          </ac:spMkLst>
        </pc:spChg>
        <pc:spChg chg="mod">
          <ac:chgData name="Thomaz  Assaf Pougy" userId="fd68fd4f-9793-4af8-beac-f524ed23ae23" providerId="ADAL" clId="{F21E8AE2-3216-4873-A11C-FC0679B761A7}" dt="2023-11-16T14:19:11.930" v="2715" actId="20577"/>
          <ac:spMkLst>
            <pc:docMk/>
            <pc:sldMk cId="2303015759" sldId="1202"/>
            <ac:spMk id="7" creationId="{AD345D3A-7269-4D96-BBC4-1D50935F6A86}"/>
          </ac:spMkLst>
        </pc:spChg>
        <pc:graphicFrameChg chg="add del mod">
          <ac:chgData name="Thomaz  Assaf Pougy" userId="fd68fd4f-9793-4af8-beac-f524ed23ae23" providerId="ADAL" clId="{F21E8AE2-3216-4873-A11C-FC0679B761A7}" dt="2023-11-16T14:18:00.341" v="2683" actId="478"/>
          <ac:graphicFrameMkLst>
            <pc:docMk/>
            <pc:sldMk cId="2303015759" sldId="1202"/>
            <ac:graphicFrameMk id="3" creationId="{70D4D388-5335-0CF8-A03F-603CB9F03224}"/>
          </ac:graphicFrameMkLst>
        </pc:graphicFrameChg>
        <pc:picChg chg="add mod">
          <ac:chgData name="Thomaz  Assaf Pougy" userId="fd68fd4f-9793-4af8-beac-f524ed23ae23" providerId="ADAL" clId="{F21E8AE2-3216-4873-A11C-FC0679B761A7}" dt="2023-11-16T14:19:05.352" v="2706" actId="1076"/>
          <ac:picMkLst>
            <pc:docMk/>
            <pc:sldMk cId="2303015759" sldId="1202"/>
            <ac:picMk id="4" creationId="{45FCD561-59E9-6543-EA39-A236F2020279}"/>
          </ac:picMkLst>
        </pc:picChg>
      </pc:sldChg>
      <pc:sldChg chg="addSp modSp mod">
        <pc:chgData name="Thomaz  Assaf Pougy" userId="fd68fd4f-9793-4af8-beac-f524ed23ae23" providerId="ADAL" clId="{F21E8AE2-3216-4873-A11C-FC0679B761A7}" dt="2023-11-16T14:20:50.351" v="2728" actId="14100"/>
        <pc:sldMkLst>
          <pc:docMk/>
          <pc:sldMk cId="1852831955" sldId="1203"/>
        </pc:sldMkLst>
        <pc:spChg chg="add mod">
          <ac:chgData name="Thomaz  Assaf Pougy" userId="fd68fd4f-9793-4af8-beac-f524ed23ae23" providerId="ADAL" clId="{F21E8AE2-3216-4873-A11C-FC0679B761A7}" dt="2023-11-16T14:20:39.655" v="2723" actId="34135"/>
          <ac:spMkLst>
            <pc:docMk/>
            <pc:sldMk cId="1852831955" sldId="1203"/>
            <ac:spMk id="4" creationId="{CC8C462E-6163-4023-A66E-E600FCA5DAD7}"/>
          </ac:spMkLst>
        </pc:spChg>
        <pc:picChg chg="add mod">
          <ac:chgData name="Thomaz  Assaf Pougy" userId="fd68fd4f-9793-4af8-beac-f524ed23ae23" providerId="ADAL" clId="{F21E8AE2-3216-4873-A11C-FC0679B761A7}" dt="2023-11-16T14:20:50.351" v="2728" actId="14100"/>
          <ac:picMkLst>
            <pc:docMk/>
            <pc:sldMk cId="1852831955" sldId="1203"/>
            <ac:picMk id="3" creationId="{E48904D1-FFA1-23CC-2D91-18504AF62A44}"/>
          </ac:picMkLst>
        </pc:picChg>
      </pc:sldChg>
      <pc:sldChg chg="addSp modSp mod">
        <pc:chgData name="Thomaz  Assaf Pougy" userId="fd68fd4f-9793-4af8-beac-f524ed23ae23" providerId="ADAL" clId="{F21E8AE2-3216-4873-A11C-FC0679B761A7}" dt="2023-11-16T14:38:50.886" v="3795" actId="14100"/>
        <pc:sldMkLst>
          <pc:docMk/>
          <pc:sldMk cId="740038264" sldId="1205"/>
        </pc:sldMkLst>
        <pc:spChg chg="add mod ord">
          <ac:chgData name="Thomaz  Assaf Pougy" userId="fd68fd4f-9793-4af8-beac-f524ed23ae23" providerId="ADAL" clId="{F21E8AE2-3216-4873-A11C-FC0679B761A7}" dt="2023-11-16T14:38:42.252" v="3792" actId="34135"/>
          <ac:spMkLst>
            <pc:docMk/>
            <pc:sldMk cId="740038264" sldId="1205"/>
            <ac:spMk id="4" creationId="{6836EFD8-E4D2-9F2A-E4C3-0195D27715DE}"/>
          </ac:spMkLst>
        </pc:spChg>
        <pc:picChg chg="add mod">
          <ac:chgData name="Thomaz  Assaf Pougy" userId="fd68fd4f-9793-4af8-beac-f524ed23ae23" providerId="ADAL" clId="{F21E8AE2-3216-4873-A11C-FC0679B761A7}" dt="2023-11-16T14:38:50.886" v="3795" actId="14100"/>
          <ac:picMkLst>
            <pc:docMk/>
            <pc:sldMk cId="740038264" sldId="1205"/>
            <ac:picMk id="3" creationId="{B7F7F447-95C5-9BCC-2AB5-234C7C9B487E}"/>
          </ac:picMkLst>
        </pc:picChg>
      </pc:sldChg>
      <pc:sldChg chg="addSp modSp del mod">
        <pc:chgData name="Thomaz  Assaf Pougy" userId="fd68fd4f-9793-4af8-beac-f524ed23ae23" providerId="ADAL" clId="{F21E8AE2-3216-4873-A11C-FC0679B761A7}" dt="2023-11-16T14:45:14.428" v="4059" actId="47"/>
        <pc:sldMkLst>
          <pc:docMk/>
          <pc:sldMk cId="4065667047" sldId="1206"/>
        </pc:sldMkLst>
        <pc:spChg chg="add mod ord">
          <ac:chgData name="Thomaz  Assaf Pougy" userId="fd68fd4f-9793-4af8-beac-f524ed23ae23" providerId="ADAL" clId="{F21E8AE2-3216-4873-A11C-FC0679B761A7}" dt="2023-11-16T14:44:40.980" v="4032" actId="167"/>
          <ac:spMkLst>
            <pc:docMk/>
            <pc:sldMk cId="4065667047" sldId="1206"/>
            <ac:spMk id="5" creationId="{ED04E377-14FD-A010-39CD-F7F1F851A545}"/>
          </ac:spMkLst>
        </pc:spChg>
        <pc:spChg chg="mod">
          <ac:chgData name="Thomaz  Assaf Pougy" userId="fd68fd4f-9793-4af8-beac-f524ed23ae23" providerId="ADAL" clId="{F21E8AE2-3216-4873-A11C-FC0679B761A7}" dt="2023-11-16T14:45:01.508" v="4058" actId="20577"/>
          <ac:spMkLst>
            <pc:docMk/>
            <pc:sldMk cId="4065667047" sldId="1206"/>
            <ac:spMk id="6" creationId="{4100772B-BBB4-4BBF-98B6-8D311987B466}"/>
          </ac:spMkLst>
        </pc:spChg>
        <pc:picChg chg="add mod">
          <ac:chgData name="Thomaz  Assaf Pougy" userId="fd68fd4f-9793-4af8-beac-f524ed23ae23" providerId="ADAL" clId="{F21E8AE2-3216-4873-A11C-FC0679B761A7}" dt="2023-11-16T14:44:51.838" v="4036" actId="1076"/>
          <ac:picMkLst>
            <pc:docMk/>
            <pc:sldMk cId="4065667047" sldId="1206"/>
            <ac:picMk id="3" creationId="{FC5EC922-136C-9355-EB83-5FAC7F516F7F}"/>
          </ac:picMkLst>
        </pc:picChg>
      </pc:sldChg>
      <pc:sldChg chg="modSp add 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184125360" sldId="1207"/>
        </pc:sldMkLst>
        <pc:spChg chg="mod">
          <ac:chgData name="Thomaz  Assaf Pougy" userId="fd68fd4f-9793-4af8-beac-f524ed23ae23" providerId="ADAL" clId="{F21E8AE2-3216-4873-A11C-FC0679B761A7}" dt="2023-11-14T21:06:12.238" v="17" actId="20577"/>
          <ac:spMkLst>
            <pc:docMk/>
            <pc:sldMk cId="184125360" sldId="1207"/>
            <ac:spMk id="9" creationId="{999D8562-5322-4A02-B23A-A1028E81DE53}"/>
          </ac:spMkLst>
        </pc:spChg>
      </pc:sldChg>
      <pc:sldChg chg="add del">
        <pc:chgData name="Thomaz  Assaf Pougy" userId="fd68fd4f-9793-4af8-beac-f524ed23ae23" providerId="ADAL" clId="{F21E8AE2-3216-4873-A11C-FC0679B761A7}" dt="2023-11-14T21:06:00.344" v="2" actId="2890"/>
        <pc:sldMkLst>
          <pc:docMk/>
          <pc:sldMk cId="2275629744" sldId="1207"/>
        </pc:sldMkLst>
      </pc:sldChg>
      <pc:sldChg chg="modSp add mod modShow">
        <pc:chgData name="Thomaz  Assaf Pougy" userId="fd68fd4f-9793-4af8-beac-f524ed23ae23" providerId="ADAL" clId="{F21E8AE2-3216-4873-A11C-FC0679B761A7}" dt="2023-11-16T16:27:49.036" v="4503" actId="729"/>
        <pc:sldMkLst>
          <pc:docMk/>
          <pc:sldMk cId="2525400050" sldId="1208"/>
        </pc:sldMkLst>
        <pc:spChg chg="mod">
          <ac:chgData name="Thomaz  Assaf Pougy" userId="fd68fd4f-9793-4af8-beac-f524ed23ae23" providerId="ADAL" clId="{F21E8AE2-3216-4873-A11C-FC0679B761A7}" dt="2023-11-14T21:06:15.298" v="18"/>
          <ac:spMkLst>
            <pc:docMk/>
            <pc:sldMk cId="2525400050" sldId="1208"/>
            <ac:spMk id="94" creationId="{14C208DD-B0E6-493A-8E52-EB892E644BC8}"/>
          </ac:spMkLst>
        </pc:spChg>
      </pc:sldChg>
      <pc:sldChg chg="addSp delSp modSp add mod">
        <pc:chgData name="Thomaz  Assaf Pougy" userId="fd68fd4f-9793-4af8-beac-f524ed23ae23" providerId="ADAL" clId="{F21E8AE2-3216-4873-A11C-FC0679B761A7}" dt="2023-11-16T14:41:16.702" v="4010" actId="1076"/>
        <pc:sldMkLst>
          <pc:docMk/>
          <pc:sldMk cId="1234878441" sldId="1209"/>
        </pc:sldMkLst>
        <pc:spChg chg="add del mod">
          <ac:chgData name="Thomaz  Assaf Pougy" userId="fd68fd4f-9793-4af8-beac-f524ed23ae23" providerId="ADAL" clId="{F21E8AE2-3216-4873-A11C-FC0679B761A7}" dt="2023-11-16T14:41:14.928" v="4008" actId="478"/>
          <ac:spMkLst>
            <pc:docMk/>
            <pc:sldMk cId="1234878441" sldId="1209"/>
            <ac:spMk id="7" creationId="{6760F1CD-3CE3-8903-6DDC-9FC5024051E7}"/>
          </ac:spMkLst>
        </pc:spChg>
        <pc:spChg chg="add mod">
          <ac:chgData name="Thomaz  Assaf Pougy" userId="fd68fd4f-9793-4af8-beac-f524ed23ae23" providerId="ADAL" clId="{F21E8AE2-3216-4873-A11C-FC0679B761A7}" dt="2023-11-16T14:41:16.702" v="4010" actId="1076"/>
          <ac:spMkLst>
            <pc:docMk/>
            <pc:sldMk cId="1234878441" sldId="1209"/>
            <ac:spMk id="8" creationId="{9D8DE222-9FB9-FE78-56F5-7DE8C33EEA8F}"/>
          </ac:spMkLst>
        </pc:spChg>
        <pc:picChg chg="add mod">
          <ac:chgData name="Thomaz  Assaf Pougy" userId="fd68fd4f-9793-4af8-beac-f524ed23ae23" providerId="ADAL" clId="{F21E8AE2-3216-4873-A11C-FC0679B761A7}" dt="2023-11-16T14:36:28.467" v="3779" actId="1076"/>
          <ac:picMkLst>
            <pc:docMk/>
            <pc:sldMk cId="1234878441" sldId="1209"/>
            <ac:picMk id="5" creationId="{0468A59F-2B29-E31E-0A8E-57D2C26780E8}"/>
          </ac:picMkLst>
        </pc:picChg>
      </pc:sldChg>
      <pc:sldChg chg="addSp delSp modSp add mod">
        <pc:chgData name="Thomaz  Assaf Pougy" userId="fd68fd4f-9793-4af8-beac-f524ed23ae23" providerId="ADAL" clId="{F21E8AE2-3216-4873-A11C-FC0679B761A7}" dt="2023-11-16T14:41:18.169" v="4011"/>
        <pc:sldMkLst>
          <pc:docMk/>
          <pc:sldMk cId="2588425" sldId="1210"/>
        </pc:sldMkLst>
        <pc:spChg chg="add mod">
          <ac:chgData name="Thomaz  Assaf Pougy" userId="fd68fd4f-9793-4af8-beac-f524ed23ae23" providerId="ADAL" clId="{F21E8AE2-3216-4873-A11C-FC0679B761A7}" dt="2023-11-16T14:41:18.169" v="4011"/>
          <ac:spMkLst>
            <pc:docMk/>
            <pc:sldMk cId="2588425" sldId="1210"/>
            <ac:spMk id="8" creationId="{D53B7E86-AE7E-F083-569E-41C46574737C}"/>
          </ac:spMkLst>
        </pc:spChg>
        <pc:picChg chg="del">
          <ac:chgData name="Thomaz  Assaf Pougy" userId="fd68fd4f-9793-4af8-beac-f524ed23ae23" providerId="ADAL" clId="{F21E8AE2-3216-4873-A11C-FC0679B761A7}" dt="2023-11-16T14:36:48.981" v="3781" actId="478"/>
          <ac:picMkLst>
            <pc:docMk/>
            <pc:sldMk cId="2588425" sldId="1210"/>
            <ac:picMk id="5" creationId="{0468A59F-2B29-E31E-0A8E-57D2C26780E8}"/>
          </ac:picMkLst>
        </pc:picChg>
        <pc:picChg chg="add mod">
          <ac:chgData name="Thomaz  Assaf Pougy" userId="fd68fd4f-9793-4af8-beac-f524ed23ae23" providerId="ADAL" clId="{F21E8AE2-3216-4873-A11C-FC0679B761A7}" dt="2023-11-16T14:36:53.698" v="3785" actId="1076"/>
          <ac:picMkLst>
            <pc:docMk/>
            <pc:sldMk cId="2588425" sldId="1210"/>
            <ac:picMk id="7" creationId="{162D3E4B-2E6D-7146-78B1-42026628752B}"/>
          </ac:picMkLst>
        </pc:picChg>
      </pc:sldChg>
      <pc:sldChg chg="addSp delSp modSp add mod">
        <pc:chgData name="Thomaz  Assaf Pougy" userId="fd68fd4f-9793-4af8-beac-f524ed23ae23" providerId="ADAL" clId="{F21E8AE2-3216-4873-A11C-FC0679B761A7}" dt="2023-11-16T14:41:44.568" v="4016" actId="1076"/>
        <pc:sldMkLst>
          <pc:docMk/>
          <pc:sldMk cId="2737093157" sldId="1211"/>
        </pc:sldMkLst>
        <pc:spChg chg="mod">
          <ac:chgData name="Thomaz  Assaf Pougy" userId="fd68fd4f-9793-4af8-beac-f524ed23ae23" providerId="ADAL" clId="{F21E8AE2-3216-4873-A11C-FC0679B761A7}" dt="2023-11-16T14:39:33.210" v="3830" actId="20577"/>
          <ac:spMkLst>
            <pc:docMk/>
            <pc:sldMk cId="2737093157" sldId="1211"/>
            <ac:spMk id="3" creationId="{9327A509-299F-BADD-9315-EC5632467653}"/>
          </ac:spMkLst>
        </pc:spChg>
        <pc:spChg chg="add mod">
          <ac:chgData name="Thomaz  Assaf Pougy" userId="fd68fd4f-9793-4af8-beac-f524ed23ae23" providerId="ADAL" clId="{F21E8AE2-3216-4873-A11C-FC0679B761A7}" dt="2023-11-16T14:41:19.431" v="4012"/>
          <ac:spMkLst>
            <pc:docMk/>
            <pc:sldMk cId="2737093157" sldId="1211"/>
            <ac:spMk id="4" creationId="{67F8BBCA-3C10-1C58-0B7E-F591B7F71632}"/>
          </ac:spMkLst>
        </pc:spChg>
        <pc:picChg chg="del">
          <ac:chgData name="Thomaz  Assaf Pougy" userId="fd68fd4f-9793-4af8-beac-f524ed23ae23" providerId="ADAL" clId="{F21E8AE2-3216-4873-A11C-FC0679B761A7}" dt="2023-11-16T14:41:40.554" v="4013" actId="478"/>
          <ac:picMkLst>
            <pc:docMk/>
            <pc:sldMk cId="2737093157" sldId="1211"/>
            <ac:picMk id="7" creationId="{162D3E4B-2E6D-7146-78B1-42026628752B}"/>
          </ac:picMkLst>
        </pc:picChg>
        <pc:picChg chg="add mod">
          <ac:chgData name="Thomaz  Assaf Pougy" userId="fd68fd4f-9793-4af8-beac-f524ed23ae23" providerId="ADAL" clId="{F21E8AE2-3216-4873-A11C-FC0679B761A7}" dt="2023-11-16T14:41:44.568" v="4016" actId="1076"/>
          <ac:picMkLst>
            <pc:docMk/>
            <pc:sldMk cId="2737093157" sldId="1211"/>
            <ac:picMk id="8" creationId="{FB4E23C7-FFAA-C963-FFB5-BCA2C21EC3E7}"/>
          </ac:picMkLst>
        </pc:picChg>
      </pc:sldChg>
      <pc:sldChg chg="addSp delSp modSp add mod">
        <pc:chgData name="Thomaz  Assaf Pougy" userId="fd68fd4f-9793-4af8-beac-f524ed23ae23" providerId="ADAL" clId="{F21E8AE2-3216-4873-A11C-FC0679B761A7}" dt="2023-11-16T14:42:05.523" v="4023" actId="1076"/>
        <pc:sldMkLst>
          <pc:docMk/>
          <pc:sldMk cId="3251608385" sldId="1212"/>
        </pc:sldMkLst>
        <pc:picChg chg="add mod">
          <ac:chgData name="Thomaz  Assaf Pougy" userId="fd68fd4f-9793-4af8-beac-f524ed23ae23" providerId="ADAL" clId="{F21E8AE2-3216-4873-A11C-FC0679B761A7}" dt="2023-11-16T14:42:05.523" v="4023" actId="1076"/>
          <ac:picMkLst>
            <pc:docMk/>
            <pc:sldMk cId="3251608385" sldId="1212"/>
            <ac:picMk id="7" creationId="{6619AC71-AC7F-6549-6FD2-2E05C2A3B04E}"/>
          </ac:picMkLst>
        </pc:picChg>
        <pc:picChg chg="del">
          <ac:chgData name="Thomaz  Assaf Pougy" userId="fd68fd4f-9793-4af8-beac-f524ed23ae23" providerId="ADAL" clId="{F21E8AE2-3216-4873-A11C-FC0679B761A7}" dt="2023-11-16T14:41:51.170" v="4018" actId="478"/>
          <ac:picMkLst>
            <pc:docMk/>
            <pc:sldMk cId="3251608385" sldId="1212"/>
            <ac:picMk id="8" creationId="{FB4E23C7-FFAA-C963-FFB5-BCA2C21EC3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6383B7-FB02-4C17-9EF0-60BFEA377F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0EB95B-1CB3-4846-BF30-39846FBF54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75729-EA56-403C-BEDA-A01D005696B5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EF17A-AFC5-41DE-80CD-5F01A7755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69660B-7D8E-4E92-8D62-B685E67581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86E83-FFC8-43B3-B5B8-9F2976A64F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83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9BE1A-2A9C-4143-B855-DC570698D4FF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F48D6-3AEA-4156-9691-4F6497F8A7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1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R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76263-EEE1-8A8E-8337-EC8FDD861B59}"/>
              </a:ext>
            </a:extLst>
          </p:cNvPr>
          <p:cNvSpPr/>
          <p:nvPr userDrawn="1"/>
        </p:nvSpPr>
        <p:spPr>
          <a:xfrm>
            <a:off x="0" y="745915"/>
            <a:ext cx="715138" cy="140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9E8CA-2A68-4581-BFB8-6ADDF41A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2242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15DCB862-817B-4B0D-BF33-FC4F7B32B3C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0F5F2FC-1ED9-4342-AD76-62E3C83D86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915" y="984171"/>
            <a:ext cx="11715527" cy="36280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Adicione seu texto aqui</a:t>
            </a: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1F800314-17A8-4AB7-94E8-DE5FF1B0BD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138" y="206693"/>
            <a:ext cx="8781788" cy="521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pt-BR" dirty="0"/>
              <a:t>Adicione seu título aqui</a:t>
            </a:r>
          </a:p>
        </p:txBody>
      </p:sp>
    </p:spTree>
    <p:extLst>
      <p:ext uri="{BB962C8B-B14F-4D97-AF65-F5344CB8AC3E}">
        <p14:creationId xmlns:p14="http://schemas.microsoft.com/office/powerpoint/2010/main" val="2168277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orient="horz" pos="6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26A1C31-0BF8-4092-805B-AD7C6E6F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2242" y="64516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15DCB862-817B-4B0D-BF33-FC4F7B32B3C8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CF84395-BDA0-4B68-943A-E7CD35EA9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739" t="9698" r="14934" b="55892"/>
          <a:stretch/>
        </p:blipFill>
        <p:spPr>
          <a:xfrm>
            <a:off x="0" y="0"/>
            <a:ext cx="699714" cy="208375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6E4F441-AB99-4589-904D-79DBFE4CBB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1469" y="276076"/>
            <a:ext cx="1792994" cy="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net.bmfbovespa.com.br/fnet/publico/visualizarDocumento?id=563178&amp;cvm=tr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F2E5A-7B9E-2BFC-12FA-86B53816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62-817B-4B0D-BF33-FC4F7B32B3C8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442C3-C556-8029-18BA-4394613BF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915" y="984171"/>
            <a:ext cx="11715527" cy="5667136"/>
          </a:xfrm>
        </p:spPr>
        <p:txBody>
          <a:bodyPr/>
          <a:lstStyle/>
          <a:p>
            <a:r>
              <a:rPr lang="pt-BR" dirty="0"/>
              <a:t>Fonte de texto simples: Open Sans Light</a:t>
            </a:r>
          </a:p>
          <a:p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Fonte de texto negrito: Open Sans</a:t>
            </a:r>
          </a:p>
          <a:p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</a:rPr>
              <a:t>Esquema de cores completo disponível nas cores do slide, exemplo:</a:t>
            </a: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</a:rPr>
              <a:t>Outros materiais para inspiração de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</a:rPr>
              <a:t>Relatórios Gerencias Mensais dos Fundos RBR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</a:rPr>
              <a:t>Prospecto de ofertas (ex. </a:t>
            </a:r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Prospecto 2ª Emissao de Cotas RPRI11</a:t>
            </a:r>
            <a:r>
              <a:rPr lang="pt-BR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EDBF5-BBCB-573D-0DFD-428FB1CFE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Título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C0760-B595-795B-2D7D-C4E4FEC941EC}"/>
              </a:ext>
            </a:extLst>
          </p:cNvPr>
          <p:cNvSpPr/>
          <p:nvPr/>
        </p:nvSpPr>
        <p:spPr>
          <a:xfrm>
            <a:off x="1641484" y="2410691"/>
            <a:ext cx="1108364" cy="1108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Texto</a:t>
            </a:r>
          </a:p>
          <a:p>
            <a:pPr algn="ctr"/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3D35C-DF5D-1952-C375-855CAAA968FF}"/>
              </a:ext>
            </a:extLst>
          </p:cNvPr>
          <p:cNvSpPr/>
          <p:nvPr/>
        </p:nvSpPr>
        <p:spPr>
          <a:xfrm>
            <a:off x="3057702" y="2410691"/>
            <a:ext cx="1108364" cy="110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pt-B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B76C7-094C-FB48-BE5C-5F0B9C1F92BF}"/>
              </a:ext>
            </a:extLst>
          </p:cNvPr>
          <p:cNvSpPr/>
          <p:nvPr/>
        </p:nvSpPr>
        <p:spPr>
          <a:xfrm>
            <a:off x="4473920" y="2410691"/>
            <a:ext cx="1108364" cy="1108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Texto</a:t>
            </a:r>
          </a:p>
          <a:p>
            <a:pPr algn="ctr"/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F9F24-4D88-9D51-6383-16DD9F89D5C9}"/>
              </a:ext>
            </a:extLst>
          </p:cNvPr>
          <p:cNvSpPr/>
          <p:nvPr/>
        </p:nvSpPr>
        <p:spPr>
          <a:xfrm>
            <a:off x="5890138" y="2410691"/>
            <a:ext cx="1108364" cy="1108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Texto</a:t>
            </a:r>
          </a:p>
          <a:p>
            <a:pPr algn="ctr"/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956E2-EB56-FF61-6C09-F654377F108F}"/>
              </a:ext>
            </a:extLst>
          </p:cNvPr>
          <p:cNvSpPr/>
          <p:nvPr/>
        </p:nvSpPr>
        <p:spPr>
          <a:xfrm>
            <a:off x="7306357" y="2410691"/>
            <a:ext cx="1108364" cy="1108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pt-B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B7FC2B-645A-E6E5-7F38-5D5B16836EC4}"/>
              </a:ext>
            </a:extLst>
          </p:cNvPr>
          <p:cNvSpPr/>
          <p:nvPr/>
        </p:nvSpPr>
        <p:spPr>
          <a:xfrm>
            <a:off x="1641484" y="3688590"/>
            <a:ext cx="1108364" cy="11083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98B14-B00A-B77C-7CFB-89F16309BCCA}"/>
              </a:ext>
            </a:extLst>
          </p:cNvPr>
          <p:cNvSpPr/>
          <p:nvPr/>
        </p:nvSpPr>
        <p:spPr>
          <a:xfrm>
            <a:off x="3057702" y="3688590"/>
            <a:ext cx="1108364" cy="11083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B8514-C83A-57FA-2147-773093576770}"/>
              </a:ext>
            </a:extLst>
          </p:cNvPr>
          <p:cNvSpPr/>
          <p:nvPr/>
        </p:nvSpPr>
        <p:spPr>
          <a:xfrm>
            <a:off x="4473920" y="3688590"/>
            <a:ext cx="1108364" cy="1108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39A3C6-1D64-28D1-C429-9BE53F662AB6}"/>
              </a:ext>
            </a:extLst>
          </p:cNvPr>
          <p:cNvSpPr/>
          <p:nvPr/>
        </p:nvSpPr>
        <p:spPr>
          <a:xfrm>
            <a:off x="5890138" y="3688590"/>
            <a:ext cx="1108364" cy="1108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B6250-8250-0498-2BAC-694A6F88E1A2}"/>
              </a:ext>
            </a:extLst>
          </p:cNvPr>
          <p:cNvSpPr/>
          <p:nvPr/>
        </p:nvSpPr>
        <p:spPr>
          <a:xfrm>
            <a:off x="7306357" y="3688590"/>
            <a:ext cx="1108364" cy="1108364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7331D4-A909-EEBC-2B7C-E76A4F490835}"/>
              </a:ext>
            </a:extLst>
          </p:cNvPr>
          <p:cNvSpPr/>
          <p:nvPr/>
        </p:nvSpPr>
        <p:spPr>
          <a:xfrm>
            <a:off x="225266" y="2410691"/>
            <a:ext cx="1108364" cy="11083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Texto</a:t>
            </a:r>
          </a:p>
          <a:p>
            <a:pPr algn="ctr"/>
            <a:r>
              <a:rPr lang="pt-B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49D9AD-0DE5-C939-7DB8-298F2DA10190}"/>
              </a:ext>
            </a:extLst>
          </p:cNvPr>
          <p:cNvSpPr/>
          <p:nvPr/>
        </p:nvSpPr>
        <p:spPr>
          <a:xfrm>
            <a:off x="225266" y="3688590"/>
            <a:ext cx="1108364" cy="110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92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anual da Marca Novo">
      <a:dk1>
        <a:srgbClr val="1A2C4C"/>
      </a:dk1>
      <a:lt1>
        <a:sysClr val="window" lastClr="FFFFFF"/>
      </a:lt1>
      <a:dk2>
        <a:srgbClr val="585856"/>
      </a:dk2>
      <a:lt2>
        <a:srgbClr val="E7E6E6"/>
      </a:lt2>
      <a:accent1>
        <a:srgbClr val="005192"/>
      </a:accent1>
      <a:accent2>
        <a:srgbClr val="23AECF"/>
      </a:accent2>
      <a:accent3>
        <a:srgbClr val="E3E3E3"/>
      </a:accent3>
      <a:accent4>
        <a:srgbClr val="1A2C4C"/>
      </a:accent4>
      <a:accent5>
        <a:srgbClr val="1A2C4C"/>
      </a:accent5>
      <a:accent6>
        <a:srgbClr val="1A2C4C"/>
      </a:accent6>
      <a:hlink>
        <a:srgbClr val="034A90"/>
      </a:hlink>
      <a:folHlink>
        <a:srgbClr val="954F72"/>
      </a:folHlink>
    </a:clrScheme>
    <a:fontScheme name="RBR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1ED44333645A469AECC2AEEFEE6605" ma:contentTypeVersion="14" ma:contentTypeDescription="Crie um novo documento." ma:contentTypeScope="" ma:versionID="96a2083e2f4668d8d0e16c57c45e883c">
  <xsd:schema xmlns:xsd="http://www.w3.org/2001/XMLSchema" xmlns:xs="http://www.w3.org/2001/XMLSchema" xmlns:p="http://schemas.microsoft.com/office/2006/metadata/properties" xmlns:ns2="93477490-447c-40b5-9161-7709cf92fcd6" xmlns:ns3="cde9475b-d5d7-4df4-a7a9-2e86df0fc127" targetNamespace="http://schemas.microsoft.com/office/2006/metadata/properties" ma:root="true" ma:fieldsID="44011c9be881ff6f24f8c360d63704f4" ns2:_="" ns3:_="">
    <xsd:import namespace="93477490-447c-40b5-9161-7709cf92fcd6"/>
    <xsd:import namespace="cde9475b-d5d7-4df4-a7a9-2e86df0fc1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77490-447c-40b5-9161-7709cf92f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1225be19-ce8b-4db1-952c-c17f45b27c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9475b-d5d7-4df4-a7a9-2e86df0fc12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dab9ab8-476c-4285-853f-ca2e3119f1d5}" ma:internalName="TaxCatchAll" ma:showField="CatchAllData" ma:web="cde9475b-d5d7-4df4-a7a9-2e86df0fc1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741EE1-9380-4728-978E-BEFAC74863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7C2A46-2E7A-4CB4-91DD-DFB35D7B7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477490-447c-40b5-9161-7709cf92fcd6"/>
    <ds:schemaRef ds:uri="cde9475b-d5d7-4df4-a7a9-2e86df0fc1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29677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Open Sans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Zola</dc:creator>
  <cp:lastModifiedBy>Thomaz  Assaf Pougy</cp:lastModifiedBy>
  <cp:revision>698</cp:revision>
  <cp:lastPrinted>2020-09-22T18:48:48Z</cp:lastPrinted>
  <dcterms:created xsi:type="dcterms:W3CDTF">2020-06-16T14:07:46Z</dcterms:created>
  <dcterms:modified xsi:type="dcterms:W3CDTF">2024-01-11T14:45:26Z</dcterms:modified>
</cp:coreProperties>
</file>