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0" r:id="rId6"/>
    <p:sldId id="265" r:id="rId7"/>
    <p:sldId id="267" r:id="rId8"/>
    <p:sldId id="269" r:id="rId9"/>
    <p:sldId id="262" r:id="rId10"/>
    <p:sldId id="271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E887C-1A37-705A-CEF9-5A075D3829A5}" v="1" dt="2020-11-01T20:27:09.669"/>
    <p1510:client id="{2895702B-87B6-466E-90D7-1EF633258DD3}" v="1" dt="2020-11-02T19:18:19.514"/>
    <p1510:client id="{6507C97B-DFD0-DFFF-1002-4CCEFDEBD9B4}" v="37" dt="2020-11-02T19:16:33.955"/>
    <p1510:client id="{66C46485-D306-4E14-7A06-8E80357C5FDA}" v="101" dt="2020-11-01T21:12:09.365"/>
    <p1510:client id="{9F8EC97B-24FE-BF41-4029-FD3D288357BB}" v="3" dt="2020-11-02T19:10:57.790"/>
    <p1510:client id="{D2078DC6-BCE2-35D9-6AE5-873F56234183}" v="45" dt="2020-11-02T18:48:07.403"/>
    <p1510:client id="{D5BADD27-5167-117C-8395-2BF78B81659C}" v="20" dt="2020-11-01T21:23:01.844"/>
    <p1510:client id="{DDF0A622-4304-ED9D-8C2F-5FC983DF2C61}" v="2" dt="2020-11-02T18:51:02.278"/>
    <p1510:client id="{E43A6CBB-EEE5-F054-978F-1DC106369316}" v="10" dt="2020-11-02T18:11:08.635"/>
    <p1510:client id="{F93C7379-B2CA-E544-800D-C10F82A4CD7A}" v="154" dt="2020-11-01T20:26:28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CFEEB2-5AFA-4360-88CD-1B00161756B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</dgm:pt>
    <dgm:pt modelId="{2662D94A-C1AF-4C38-8898-593738C4C1A6}">
      <dgm:prSet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Reneta</a:t>
          </a:r>
          <a:endParaRPr lang="en-US"/>
        </a:p>
      </dgm:t>
    </dgm:pt>
    <dgm:pt modelId="{9062A693-A899-4E4F-86B6-E6E342288240}" type="parTrans" cxnId="{DD5496E9-23D5-4B49-9A32-D3F90AA85845}">
      <dgm:prSet/>
      <dgm:spPr/>
    </dgm:pt>
    <dgm:pt modelId="{1E0A4408-37E7-459B-BDA6-24E6D8657E80}" type="sibTrans" cxnId="{DD5496E9-23D5-4B49-9A32-D3F90AA85845}">
      <dgm:prSet/>
      <dgm:spPr/>
      <dgm:t>
        <a:bodyPr/>
        <a:lstStyle/>
        <a:p>
          <a:endParaRPr lang="en-US"/>
        </a:p>
      </dgm:t>
    </dgm:pt>
    <dgm:pt modelId="{0C998F04-1F83-47FD-8D32-00891B8E43FD}">
      <dgm:prSet phldr="0"/>
      <dgm:spPr/>
      <dgm:t>
        <a:bodyPr/>
        <a:lstStyle/>
        <a:p>
          <a:r>
            <a:rPr lang="en-US">
              <a:latin typeface="Gill Sans MT" panose="020B0502020104020203"/>
            </a:rPr>
            <a:t>Scrum Master</a:t>
          </a:r>
          <a:endParaRPr lang="en-US"/>
        </a:p>
      </dgm:t>
    </dgm:pt>
    <dgm:pt modelId="{81A682A3-1A91-40A4-9F11-2FB061775409}" type="parTrans" cxnId="{39AE741E-3D9B-46B2-988A-60D2B4D6903A}">
      <dgm:prSet/>
      <dgm:spPr/>
    </dgm:pt>
    <dgm:pt modelId="{B3CFD4FE-D4DD-4393-BFC4-A14FF16C1A7B}" type="sibTrans" cxnId="{39AE741E-3D9B-46B2-988A-60D2B4D6903A}">
      <dgm:prSet/>
      <dgm:spPr/>
      <dgm:t>
        <a:bodyPr/>
        <a:lstStyle/>
        <a:p>
          <a:endParaRPr lang="en-US"/>
        </a:p>
      </dgm:t>
    </dgm:pt>
    <dgm:pt modelId="{D9B868BA-46EB-4DF6-9340-364E7CCD7BCE}">
      <dgm:prSet phldr="0"/>
      <dgm:spPr/>
      <dgm:t>
        <a:bodyPr/>
        <a:lstStyle/>
        <a:p>
          <a:r>
            <a:rPr lang="en-US"/>
            <a:t>Svetlana</a:t>
          </a:r>
        </a:p>
      </dgm:t>
    </dgm:pt>
    <dgm:pt modelId="{95C33D12-1A82-4617-BF3A-0726B499F7E9}" type="parTrans" cxnId="{99098E47-61AA-4CA6-BBC5-E1AFC2736780}">
      <dgm:prSet/>
      <dgm:spPr/>
    </dgm:pt>
    <dgm:pt modelId="{C1957836-9DDB-4458-97E2-158914328EC6}" type="sibTrans" cxnId="{99098E47-61AA-4CA6-BBC5-E1AFC2736780}">
      <dgm:prSet/>
      <dgm:spPr/>
      <dgm:t>
        <a:bodyPr/>
        <a:lstStyle/>
        <a:p>
          <a:endParaRPr lang="en-US"/>
        </a:p>
      </dgm:t>
    </dgm:pt>
    <dgm:pt modelId="{AA87D095-82F0-40F7-A67A-807FB6C08146}">
      <dgm:prSet phldr="0"/>
      <dgm:spPr/>
      <dgm:t>
        <a:bodyPr/>
        <a:lstStyle/>
        <a:p>
          <a:r>
            <a:rPr lang="en-US"/>
            <a:t>Developer</a:t>
          </a:r>
        </a:p>
      </dgm:t>
    </dgm:pt>
    <dgm:pt modelId="{78174542-4743-421C-A1D8-E82F77C512E5}" type="parTrans" cxnId="{542A6AD4-B417-4744-ADFB-E92C12F62419}">
      <dgm:prSet/>
      <dgm:spPr/>
    </dgm:pt>
    <dgm:pt modelId="{C06BC81C-7C86-4B07-AC27-06A5EFA13D9B}" type="sibTrans" cxnId="{542A6AD4-B417-4744-ADFB-E92C12F62419}">
      <dgm:prSet/>
      <dgm:spPr/>
      <dgm:t>
        <a:bodyPr/>
        <a:lstStyle/>
        <a:p>
          <a:endParaRPr lang="en-US"/>
        </a:p>
      </dgm:t>
    </dgm:pt>
    <dgm:pt modelId="{5AB6E479-C16D-4C86-ACED-E6CFCB5CF356}">
      <dgm:prSet phldr="0"/>
      <dgm:spPr/>
      <dgm:t>
        <a:bodyPr/>
        <a:lstStyle/>
        <a:p>
          <a:r>
            <a:rPr lang="en-US">
              <a:latin typeface="Gill Sans MT" panose="020B0502020104020203"/>
            </a:rPr>
            <a:t>Kaloyan</a:t>
          </a:r>
          <a:endParaRPr lang="en-US"/>
        </a:p>
      </dgm:t>
    </dgm:pt>
    <dgm:pt modelId="{A98BB7DB-9B7C-46A7-9E2B-D22AD2D03C6E}" type="parTrans" cxnId="{B1C04BFF-7758-4691-B95D-E016D3C96F1B}">
      <dgm:prSet/>
      <dgm:spPr/>
    </dgm:pt>
    <dgm:pt modelId="{883BD4C3-AABA-4F84-8580-69C9824BB64E}" type="sibTrans" cxnId="{B1C04BFF-7758-4691-B95D-E016D3C96F1B}">
      <dgm:prSet/>
      <dgm:spPr/>
      <dgm:t>
        <a:bodyPr/>
        <a:lstStyle/>
        <a:p>
          <a:endParaRPr lang="en-US"/>
        </a:p>
      </dgm:t>
    </dgm:pt>
    <dgm:pt modelId="{C156B438-337A-4D8A-8D9E-EDE709311031}">
      <dgm:prSet phldr="0"/>
      <dgm:spPr/>
      <dgm:t>
        <a:bodyPr/>
        <a:lstStyle/>
        <a:p>
          <a:r>
            <a:rPr lang="en-US"/>
            <a:t>Developer</a:t>
          </a:r>
        </a:p>
      </dgm:t>
    </dgm:pt>
    <dgm:pt modelId="{2CA9F486-FB4F-46C0-ADD2-C4764666DDB8}" type="parTrans" cxnId="{60B4D7EC-42F1-4AE9-ADEF-EE7DE545F634}">
      <dgm:prSet/>
      <dgm:spPr/>
    </dgm:pt>
    <dgm:pt modelId="{9AEBBA6A-531B-4AFE-838C-C2D72B6006E8}" type="sibTrans" cxnId="{60B4D7EC-42F1-4AE9-ADEF-EE7DE545F634}">
      <dgm:prSet/>
      <dgm:spPr/>
      <dgm:t>
        <a:bodyPr/>
        <a:lstStyle/>
        <a:p>
          <a:endParaRPr lang="en-US"/>
        </a:p>
      </dgm:t>
    </dgm:pt>
    <dgm:pt modelId="{969D84EE-912B-4F45-8681-39C2D3D4569B}">
      <dgm:prSet phldr="0"/>
      <dgm:spPr/>
      <dgm:t>
        <a:bodyPr/>
        <a:lstStyle/>
        <a:p>
          <a:r>
            <a:rPr lang="en-US"/>
            <a:t>Afra</a:t>
          </a:r>
        </a:p>
      </dgm:t>
    </dgm:pt>
    <dgm:pt modelId="{6AACD080-2449-46D5-A9E8-3D13259775F1}" type="parTrans" cxnId="{732AF17F-FAD2-4E02-B5E1-4D6E387AA90D}">
      <dgm:prSet/>
      <dgm:spPr/>
    </dgm:pt>
    <dgm:pt modelId="{306A94E4-46AB-4956-B914-D2861B0BCE63}" type="sibTrans" cxnId="{732AF17F-FAD2-4E02-B5E1-4D6E387AA90D}">
      <dgm:prSet/>
      <dgm:spPr/>
      <dgm:t>
        <a:bodyPr/>
        <a:lstStyle/>
        <a:p>
          <a:endParaRPr lang="en-US"/>
        </a:p>
      </dgm:t>
    </dgm:pt>
    <dgm:pt modelId="{911E49B6-91CD-4B23-9BE6-859C1D871757}">
      <dgm:prSet phldr="0"/>
      <dgm:spPr/>
      <dgm:t>
        <a:bodyPr/>
        <a:lstStyle/>
        <a:p>
          <a:r>
            <a:rPr lang="en-US"/>
            <a:t>Code </a:t>
          </a:r>
          <a:r>
            <a:rPr lang="en-US">
              <a:latin typeface="Gill Sans MT" panose="020B0502020104020203"/>
            </a:rPr>
            <a:t>Checker</a:t>
          </a:r>
          <a:endParaRPr lang="en-US"/>
        </a:p>
      </dgm:t>
    </dgm:pt>
    <dgm:pt modelId="{90256DD9-5936-430C-846C-CD324EB79CFC}" type="parTrans" cxnId="{864C79D9-12A4-452B-B1C3-97B6E161EA97}">
      <dgm:prSet/>
      <dgm:spPr/>
    </dgm:pt>
    <dgm:pt modelId="{14D57342-F2A8-4052-A06D-1CCB6ABA5E25}" type="sibTrans" cxnId="{864C79D9-12A4-452B-B1C3-97B6E161EA97}">
      <dgm:prSet/>
      <dgm:spPr/>
      <dgm:t>
        <a:bodyPr/>
        <a:lstStyle/>
        <a:p>
          <a:endParaRPr lang="en-US"/>
        </a:p>
      </dgm:t>
    </dgm:pt>
    <dgm:pt modelId="{8C615C10-CF87-4FEA-A704-9C794330FB38}">
      <dgm:prSet phldr="0"/>
      <dgm:spPr/>
      <dgm:t>
        <a:bodyPr/>
        <a:lstStyle/>
        <a:p>
          <a:r>
            <a:rPr lang="en-US">
              <a:latin typeface="Gill Sans MT" panose="020B0502020104020203"/>
            </a:rPr>
            <a:t>Emily</a:t>
          </a:r>
          <a:endParaRPr lang="en-US"/>
        </a:p>
      </dgm:t>
    </dgm:pt>
    <dgm:pt modelId="{4AA338C2-7463-43B0-B452-100567940F4A}" type="parTrans" cxnId="{25B5382C-EF5A-48DA-A3DF-7ABD1ABC037C}">
      <dgm:prSet/>
      <dgm:spPr/>
    </dgm:pt>
    <dgm:pt modelId="{FE88A493-C36A-45ED-859C-FE6984D6804A}" type="sibTrans" cxnId="{25B5382C-EF5A-48DA-A3DF-7ABD1ABC037C}">
      <dgm:prSet/>
      <dgm:spPr/>
      <dgm:t>
        <a:bodyPr/>
        <a:lstStyle/>
        <a:p>
          <a:endParaRPr lang="en-US"/>
        </a:p>
      </dgm:t>
    </dgm:pt>
    <dgm:pt modelId="{64C8918F-1106-4FD1-80E9-142A913CD994}">
      <dgm:prSet phldr="0"/>
      <dgm:spPr/>
      <dgm:t>
        <a:bodyPr/>
        <a:lstStyle/>
        <a:p>
          <a:pPr rtl="0"/>
          <a:r>
            <a:rPr lang="en-US"/>
            <a:t>Front end</a:t>
          </a:r>
          <a:r>
            <a:rPr lang="en-US">
              <a:latin typeface="Gill Sans MT" panose="020B0502020104020203"/>
            </a:rPr>
            <a:t> Developer</a:t>
          </a:r>
          <a:endParaRPr lang="en-US"/>
        </a:p>
      </dgm:t>
    </dgm:pt>
    <dgm:pt modelId="{09BF628A-E8E0-49F9-9792-5DCE5D2EB276}" type="parTrans" cxnId="{F981EE1C-7061-44B9-8955-12CD3CD57030}">
      <dgm:prSet/>
      <dgm:spPr/>
    </dgm:pt>
    <dgm:pt modelId="{4F1A98AB-3BDF-4330-8CD4-E9819B316B45}" type="sibTrans" cxnId="{F981EE1C-7061-44B9-8955-12CD3CD57030}">
      <dgm:prSet/>
      <dgm:spPr/>
      <dgm:t>
        <a:bodyPr/>
        <a:lstStyle/>
        <a:p>
          <a:endParaRPr lang="en-US"/>
        </a:p>
      </dgm:t>
    </dgm:pt>
    <dgm:pt modelId="{FFBD9EA4-3AC2-46C8-84A6-BA87074EAE31}" type="pres">
      <dgm:prSet presAssocID="{18CFEEB2-5AFA-4360-88CD-1B00161756BE}" presName="Name0" presStyleCnt="0">
        <dgm:presLayoutVars>
          <dgm:dir/>
          <dgm:animLvl val="lvl"/>
          <dgm:resizeHandles val="exact"/>
        </dgm:presLayoutVars>
      </dgm:prSet>
      <dgm:spPr/>
    </dgm:pt>
    <dgm:pt modelId="{BD6FACBD-CE7E-4D2F-9516-71A2C424AEED}" type="pres">
      <dgm:prSet presAssocID="{2662D94A-C1AF-4C38-8898-593738C4C1A6}" presName="composite" presStyleCnt="0"/>
      <dgm:spPr/>
    </dgm:pt>
    <dgm:pt modelId="{4944CA8A-8D51-427A-BF04-869954B580DC}" type="pres">
      <dgm:prSet presAssocID="{2662D94A-C1AF-4C38-8898-593738C4C1A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125DC8B-57A7-43A2-883D-A8E4C4E18348}" type="pres">
      <dgm:prSet presAssocID="{2662D94A-C1AF-4C38-8898-593738C4C1A6}" presName="desTx" presStyleLbl="alignAccFollowNode1" presStyleIdx="0" presStyleCnt="5">
        <dgm:presLayoutVars>
          <dgm:bulletEnabled val="1"/>
        </dgm:presLayoutVars>
      </dgm:prSet>
      <dgm:spPr/>
    </dgm:pt>
    <dgm:pt modelId="{5BD29CAB-C090-4FDF-8789-D55A8C9AFAB8}" type="pres">
      <dgm:prSet presAssocID="{1E0A4408-37E7-459B-BDA6-24E6D8657E80}" presName="space" presStyleCnt="0"/>
      <dgm:spPr/>
    </dgm:pt>
    <dgm:pt modelId="{AC39872B-929B-4789-856C-D1BA2CC8E6B8}" type="pres">
      <dgm:prSet presAssocID="{D9B868BA-46EB-4DF6-9340-364E7CCD7BCE}" presName="composite" presStyleCnt="0"/>
      <dgm:spPr/>
    </dgm:pt>
    <dgm:pt modelId="{2B499C16-7F1C-425E-BEE3-EB967799FE8B}" type="pres">
      <dgm:prSet presAssocID="{D9B868BA-46EB-4DF6-9340-364E7CCD7BC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CAEE153-3177-497A-B62D-065BE11C99A7}" type="pres">
      <dgm:prSet presAssocID="{D9B868BA-46EB-4DF6-9340-364E7CCD7BCE}" presName="desTx" presStyleLbl="alignAccFollowNode1" presStyleIdx="1" presStyleCnt="5">
        <dgm:presLayoutVars>
          <dgm:bulletEnabled val="1"/>
        </dgm:presLayoutVars>
      </dgm:prSet>
      <dgm:spPr/>
    </dgm:pt>
    <dgm:pt modelId="{E728450C-87E6-4AF4-B43A-42DFB042FB2A}" type="pres">
      <dgm:prSet presAssocID="{C1957836-9DDB-4458-97E2-158914328EC6}" presName="space" presStyleCnt="0"/>
      <dgm:spPr/>
    </dgm:pt>
    <dgm:pt modelId="{C9F91539-7F97-4E8F-8F22-DBDECF0D5410}" type="pres">
      <dgm:prSet presAssocID="{5AB6E479-C16D-4C86-ACED-E6CFCB5CF356}" presName="composite" presStyleCnt="0"/>
      <dgm:spPr/>
    </dgm:pt>
    <dgm:pt modelId="{2C432CD4-0C07-4073-98BC-F75117A96290}" type="pres">
      <dgm:prSet presAssocID="{5AB6E479-C16D-4C86-ACED-E6CFCB5CF35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5403C2EE-D0C9-4C2D-B0EF-F7EA286A58F7}" type="pres">
      <dgm:prSet presAssocID="{5AB6E479-C16D-4C86-ACED-E6CFCB5CF356}" presName="desTx" presStyleLbl="alignAccFollowNode1" presStyleIdx="2" presStyleCnt="5">
        <dgm:presLayoutVars>
          <dgm:bulletEnabled val="1"/>
        </dgm:presLayoutVars>
      </dgm:prSet>
      <dgm:spPr/>
    </dgm:pt>
    <dgm:pt modelId="{13EC2218-579E-482A-B8D6-ED4BB9271991}" type="pres">
      <dgm:prSet presAssocID="{883BD4C3-AABA-4F84-8580-69C9824BB64E}" presName="space" presStyleCnt="0"/>
      <dgm:spPr/>
    </dgm:pt>
    <dgm:pt modelId="{0C2EA68A-ECE0-4857-A4FF-DA0E3B2B12FF}" type="pres">
      <dgm:prSet presAssocID="{969D84EE-912B-4F45-8681-39C2D3D4569B}" presName="composite" presStyleCnt="0"/>
      <dgm:spPr/>
    </dgm:pt>
    <dgm:pt modelId="{1A95D6BC-BFCF-496C-9728-DA2862D9691C}" type="pres">
      <dgm:prSet presAssocID="{969D84EE-912B-4F45-8681-39C2D3D4569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F6DC188E-0854-4F82-A806-0EBF802E71D3}" type="pres">
      <dgm:prSet presAssocID="{969D84EE-912B-4F45-8681-39C2D3D4569B}" presName="desTx" presStyleLbl="alignAccFollowNode1" presStyleIdx="3" presStyleCnt="5">
        <dgm:presLayoutVars>
          <dgm:bulletEnabled val="1"/>
        </dgm:presLayoutVars>
      </dgm:prSet>
      <dgm:spPr/>
    </dgm:pt>
    <dgm:pt modelId="{6D797C3E-294A-4919-BB42-CAB4F7CB8A98}" type="pres">
      <dgm:prSet presAssocID="{306A94E4-46AB-4956-B914-D2861B0BCE63}" presName="space" presStyleCnt="0"/>
      <dgm:spPr/>
    </dgm:pt>
    <dgm:pt modelId="{C4984D55-8387-45D2-A636-403542F43616}" type="pres">
      <dgm:prSet presAssocID="{8C615C10-CF87-4FEA-A704-9C794330FB38}" presName="composite" presStyleCnt="0"/>
      <dgm:spPr/>
    </dgm:pt>
    <dgm:pt modelId="{57B62D62-A84F-4123-959C-BAE8A4A29F0A}" type="pres">
      <dgm:prSet presAssocID="{8C615C10-CF87-4FEA-A704-9C794330FB3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329C0EB2-3B90-413C-B9D0-8F3F247144B8}" type="pres">
      <dgm:prSet presAssocID="{8C615C10-CF87-4FEA-A704-9C794330FB3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E9294016-F0C2-4392-A746-E70F32576F5D}" type="presOf" srcId="{C156B438-337A-4D8A-8D9E-EDE709311031}" destId="{5403C2EE-D0C9-4C2D-B0EF-F7EA286A58F7}" srcOrd="0" destOrd="0" presId="urn:microsoft.com/office/officeart/2005/8/layout/hList1"/>
    <dgm:cxn modelId="{F84B5317-DE72-4228-8DD8-5185AA8EA91A}" type="presOf" srcId="{0C998F04-1F83-47FD-8D32-00891B8E43FD}" destId="{A125DC8B-57A7-43A2-883D-A8E4C4E18348}" srcOrd="0" destOrd="0" presId="urn:microsoft.com/office/officeart/2005/8/layout/hList1"/>
    <dgm:cxn modelId="{F981EE1C-7061-44B9-8955-12CD3CD57030}" srcId="{8C615C10-CF87-4FEA-A704-9C794330FB38}" destId="{64C8918F-1106-4FD1-80E9-142A913CD994}" srcOrd="0" destOrd="0" parTransId="{09BF628A-E8E0-49F9-9792-5DCE5D2EB276}" sibTransId="{4F1A98AB-3BDF-4330-8CD4-E9819B316B45}"/>
    <dgm:cxn modelId="{39AE741E-3D9B-46B2-988A-60D2B4D6903A}" srcId="{2662D94A-C1AF-4C38-8898-593738C4C1A6}" destId="{0C998F04-1F83-47FD-8D32-00891B8E43FD}" srcOrd="0" destOrd="0" parTransId="{81A682A3-1A91-40A4-9F11-2FB061775409}" sibTransId="{B3CFD4FE-D4DD-4393-BFC4-A14FF16C1A7B}"/>
    <dgm:cxn modelId="{B3119D23-DEB3-4C33-B2A2-43F9E81FD80D}" type="presOf" srcId="{2662D94A-C1AF-4C38-8898-593738C4C1A6}" destId="{4944CA8A-8D51-427A-BF04-869954B580DC}" srcOrd="0" destOrd="0" presId="urn:microsoft.com/office/officeart/2005/8/layout/hList1"/>
    <dgm:cxn modelId="{25B5382C-EF5A-48DA-A3DF-7ABD1ABC037C}" srcId="{18CFEEB2-5AFA-4360-88CD-1B00161756BE}" destId="{8C615C10-CF87-4FEA-A704-9C794330FB38}" srcOrd="4" destOrd="0" parTransId="{4AA338C2-7463-43B0-B452-100567940F4A}" sibTransId="{FE88A493-C36A-45ED-859C-FE6984D6804A}"/>
    <dgm:cxn modelId="{987E9D5B-5A02-4B9B-866C-9BC8D530A39D}" type="presOf" srcId="{18CFEEB2-5AFA-4360-88CD-1B00161756BE}" destId="{FFBD9EA4-3AC2-46C8-84A6-BA87074EAE31}" srcOrd="0" destOrd="0" presId="urn:microsoft.com/office/officeart/2005/8/layout/hList1"/>
    <dgm:cxn modelId="{99098E47-61AA-4CA6-BBC5-E1AFC2736780}" srcId="{18CFEEB2-5AFA-4360-88CD-1B00161756BE}" destId="{D9B868BA-46EB-4DF6-9340-364E7CCD7BCE}" srcOrd="1" destOrd="0" parTransId="{95C33D12-1A82-4617-BF3A-0726B499F7E9}" sibTransId="{C1957836-9DDB-4458-97E2-158914328EC6}"/>
    <dgm:cxn modelId="{0450B468-5F45-480D-824F-48228F5FE05F}" type="presOf" srcId="{64C8918F-1106-4FD1-80E9-142A913CD994}" destId="{329C0EB2-3B90-413C-B9D0-8F3F247144B8}" srcOrd="0" destOrd="0" presId="urn:microsoft.com/office/officeart/2005/8/layout/hList1"/>
    <dgm:cxn modelId="{F9A69C52-E6CB-4BFD-8C63-FCF7D9B094A5}" type="presOf" srcId="{AA87D095-82F0-40F7-A67A-807FB6C08146}" destId="{DCAEE153-3177-497A-B62D-065BE11C99A7}" srcOrd="0" destOrd="0" presId="urn:microsoft.com/office/officeart/2005/8/layout/hList1"/>
    <dgm:cxn modelId="{F314E476-5129-409D-AF89-C1EAA955E5C0}" type="presOf" srcId="{8C615C10-CF87-4FEA-A704-9C794330FB38}" destId="{57B62D62-A84F-4123-959C-BAE8A4A29F0A}" srcOrd="0" destOrd="0" presId="urn:microsoft.com/office/officeart/2005/8/layout/hList1"/>
    <dgm:cxn modelId="{732AF17F-FAD2-4E02-B5E1-4D6E387AA90D}" srcId="{18CFEEB2-5AFA-4360-88CD-1B00161756BE}" destId="{969D84EE-912B-4F45-8681-39C2D3D4569B}" srcOrd="3" destOrd="0" parTransId="{6AACD080-2449-46D5-A9E8-3D13259775F1}" sibTransId="{306A94E4-46AB-4956-B914-D2861B0BCE63}"/>
    <dgm:cxn modelId="{58A68BB1-B78D-4AA4-94E4-90AF375CEB17}" type="presOf" srcId="{D9B868BA-46EB-4DF6-9340-364E7CCD7BCE}" destId="{2B499C16-7F1C-425E-BEE3-EB967799FE8B}" srcOrd="0" destOrd="0" presId="urn:microsoft.com/office/officeart/2005/8/layout/hList1"/>
    <dgm:cxn modelId="{C32912CA-635F-422F-9BF1-BB0F5C9B0DD8}" type="presOf" srcId="{5AB6E479-C16D-4C86-ACED-E6CFCB5CF356}" destId="{2C432CD4-0C07-4073-98BC-F75117A96290}" srcOrd="0" destOrd="0" presId="urn:microsoft.com/office/officeart/2005/8/layout/hList1"/>
    <dgm:cxn modelId="{1F5186CE-3566-4E06-9829-06D55CDA5903}" type="presOf" srcId="{911E49B6-91CD-4B23-9BE6-859C1D871757}" destId="{F6DC188E-0854-4F82-A806-0EBF802E71D3}" srcOrd="0" destOrd="0" presId="urn:microsoft.com/office/officeart/2005/8/layout/hList1"/>
    <dgm:cxn modelId="{4DC1E9D0-7D08-4643-8756-6BAF95BB47B3}" type="presOf" srcId="{969D84EE-912B-4F45-8681-39C2D3D4569B}" destId="{1A95D6BC-BFCF-496C-9728-DA2862D9691C}" srcOrd="0" destOrd="0" presId="urn:microsoft.com/office/officeart/2005/8/layout/hList1"/>
    <dgm:cxn modelId="{542A6AD4-B417-4744-ADFB-E92C12F62419}" srcId="{D9B868BA-46EB-4DF6-9340-364E7CCD7BCE}" destId="{AA87D095-82F0-40F7-A67A-807FB6C08146}" srcOrd="0" destOrd="0" parTransId="{78174542-4743-421C-A1D8-E82F77C512E5}" sibTransId="{C06BC81C-7C86-4B07-AC27-06A5EFA13D9B}"/>
    <dgm:cxn modelId="{864C79D9-12A4-452B-B1C3-97B6E161EA97}" srcId="{969D84EE-912B-4F45-8681-39C2D3D4569B}" destId="{911E49B6-91CD-4B23-9BE6-859C1D871757}" srcOrd="0" destOrd="0" parTransId="{90256DD9-5936-430C-846C-CD324EB79CFC}" sibTransId="{14D57342-F2A8-4052-A06D-1CCB6ABA5E25}"/>
    <dgm:cxn modelId="{DD5496E9-23D5-4B49-9A32-D3F90AA85845}" srcId="{18CFEEB2-5AFA-4360-88CD-1B00161756BE}" destId="{2662D94A-C1AF-4C38-8898-593738C4C1A6}" srcOrd="0" destOrd="0" parTransId="{9062A693-A899-4E4F-86B6-E6E342288240}" sibTransId="{1E0A4408-37E7-459B-BDA6-24E6D8657E80}"/>
    <dgm:cxn modelId="{60B4D7EC-42F1-4AE9-ADEF-EE7DE545F634}" srcId="{5AB6E479-C16D-4C86-ACED-E6CFCB5CF356}" destId="{C156B438-337A-4D8A-8D9E-EDE709311031}" srcOrd="0" destOrd="0" parTransId="{2CA9F486-FB4F-46C0-ADD2-C4764666DDB8}" sibTransId="{9AEBBA6A-531B-4AFE-838C-C2D72B6006E8}"/>
    <dgm:cxn modelId="{B1C04BFF-7758-4691-B95D-E016D3C96F1B}" srcId="{18CFEEB2-5AFA-4360-88CD-1B00161756BE}" destId="{5AB6E479-C16D-4C86-ACED-E6CFCB5CF356}" srcOrd="2" destOrd="0" parTransId="{A98BB7DB-9B7C-46A7-9E2B-D22AD2D03C6E}" sibTransId="{883BD4C3-AABA-4F84-8580-69C9824BB64E}"/>
    <dgm:cxn modelId="{81F74531-BBCB-4D33-9EF3-2B15CA2DA016}" type="presParOf" srcId="{FFBD9EA4-3AC2-46C8-84A6-BA87074EAE31}" destId="{BD6FACBD-CE7E-4D2F-9516-71A2C424AEED}" srcOrd="0" destOrd="0" presId="urn:microsoft.com/office/officeart/2005/8/layout/hList1"/>
    <dgm:cxn modelId="{B148546E-DC07-40ED-98C8-BD794DA30F24}" type="presParOf" srcId="{BD6FACBD-CE7E-4D2F-9516-71A2C424AEED}" destId="{4944CA8A-8D51-427A-BF04-869954B580DC}" srcOrd="0" destOrd="0" presId="urn:microsoft.com/office/officeart/2005/8/layout/hList1"/>
    <dgm:cxn modelId="{9ACC3D9E-74C4-4164-9A46-C39991A5D3E9}" type="presParOf" srcId="{BD6FACBD-CE7E-4D2F-9516-71A2C424AEED}" destId="{A125DC8B-57A7-43A2-883D-A8E4C4E18348}" srcOrd="1" destOrd="0" presId="urn:microsoft.com/office/officeart/2005/8/layout/hList1"/>
    <dgm:cxn modelId="{6CC31D1A-60D9-444E-B65F-39DC76A76F10}" type="presParOf" srcId="{FFBD9EA4-3AC2-46C8-84A6-BA87074EAE31}" destId="{5BD29CAB-C090-4FDF-8789-D55A8C9AFAB8}" srcOrd="1" destOrd="0" presId="urn:microsoft.com/office/officeart/2005/8/layout/hList1"/>
    <dgm:cxn modelId="{5C5032E1-4CDC-4F19-A71E-442A7E7E0E81}" type="presParOf" srcId="{FFBD9EA4-3AC2-46C8-84A6-BA87074EAE31}" destId="{AC39872B-929B-4789-856C-D1BA2CC8E6B8}" srcOrd="2" destOrd="0" presId="urn:microsoft.com/office/officeart/2005/8/layout/hList1"/>
    <dgm:cxn modelId="{239DBA15-8BEC-45FE-A116-08117E23580E}" type="presParOf" srcId="{AC39872B-929B-4789-856C-D1BA2CC8E6B8}" destId="{2B499C16-7F1C-425E-BEE3-EB967799FE8B}" srcOrd="0" destOrd="0" presId="urn:microsoft.com/office/officeart/2005/8/layout/hList1"/>
    <dgm:cxn modelId="{4CCC2161-73FA-4579-A09C-8FCEF238D02C}" type="presParOf" srcId="{AC39872B-929B-4789-856C-D1BA2CC8E6B8}" destId="{DCAEE153-3177-497A-B62D-065BE11C99A7}" srcOrd="1" destOrd="0" presId="urn:microsoft.com/office/officeart/2005/8/layout/hList1"/>
    <dgm:cxn modelId="{61381F64-7F0A-48FA-AC1C-35B5002B1B72}" type="presParOf" srcId="{FFBD9EA4-3AC2-46C8-84A6-BA87074EAE31}" destId="{E728450C-87E6-4AF4-B43A-42DFB042FB2A}" srcOrd="3" destOrd="0" presId="urn:microsoft.com/office/officeart/2005/8/layout/hList1"/>
    <dgm:cxn modelId="{765E18FD-ACB0-416B-BD2B-1FFFB4BF29FD}" type="presParOf" srcId="{FFBD9EA4-3AC2-46C8-84A6-BA87074EAE31}" destId="{C9F91539-7F97-4E8F-8F22-DBDECF0D5410}" srcOrd="4" destOrd="0" presId="urn:microsoft.com/office/officeart/2005/8/layout/hList1"/>
    <dgm:cxn modelId="{176C5B18-B012-4CCA-B1B0-A6C76B43EAA3}" type="presParOf" srcId="{C9F91539-7F97-4E8F-8F22-DBDECF0D5410}" destId="{2C432CD4-0C07-4073-98BC-F75117A96290}" srcOrd="0" destOrd="0" presId="urn:microsoft.com/office/officeart/2005/8/layout/hList1"/>
    <dgm:cxn modelId="{781FD7AC-1C63-40E5-9942-8B7B81CE7CED}" type="presParOf" srcId="{C9F91539-7F97-4E8F-8F22-DBDECF0D5410}" destId="{5403C2EE-D0C9-4C2D-B0EF-F7EA286A58F7}" srcOrd="1" destOrd="0" presId="urn:microsoft.com/office/officeart/2005/8/layout/hList1"/>
    <dgm:cxn modelId="{1432F040-D176-4113-B7D8-55B1F85251E5}" type="presParOf" srcId="{FFBD9EA4-3AC2-46C8-84A6-BA87074EAE31}" destId="{13EC2218-579E-482A-B8D6-ED4BB9271991}" srcOrd="5" destOrd="0" presId="urn:microsoft.com/office/officeart/2005/8/layout/hList1"/>
    <dgm:cxn modelId="{E2103D42-E9B1-4488-B562-5078BC3D222C}" type="presParOf" srcId="{FFBD9EA4-3AC2-46C8-84A6-BA87074EAE31}" destId="{0C2EA68A-ECE0-4857-A4FF-DA0E3B2B12FF}" srcOrd="6" destOrd="0" presId="urn:microsoft.com/office/officeart/2005/8/layout/hList1"/>
    <dgm:cxn modelId="{D04ED9F8-8956-4B43-968F-442D6AAA2B6E}" type="presParOf" srcId="{0C2EA68A-ECE0-4857-A4FF-DA0E3B2B12FF}" destId="{1A95D6BC-BFCF-496C-9728-DA2862D9691C}" srcOrd="0" destOrd="0" presId="urn:microsoft.com/office/officeart/2005/8/layout/hList1"/>
    <dgm:cxn modelId="{50124DAA-4B3F-4B4A-939F-1A9F4711F7A2}" type="presParOf" srcId="{0C2EA68A-ECE0-4857-A4FF-DA0E3B2B12FF}" destId="{F6DC188E-0854-4F82-A806-0EBF802E71D3}" srcOrd="1" destOrd="0" presId="urn:microsoft.com/office/officeart/2005/8/layout/hList1"/>
    <dgm:cxn modelId="{E8F81D3A-276D-4693-9EFD-57890EADC6B0}" type="presParOf" srcId="{FFBD9EA4-3AC2-46C8-84A6-BA87074EAE31}" destId="{6D797C3E-294A-4919-BB42-CAB4F7CB8A98}" srcOrd="7" destOrd="0" presId="urn:microsoft.com/office/officeart/2005/8/layout/hList1"/>
    <dgm:cxn modelId="{05AA0764-984A-4A60-B5F6-A405B243DFD4}" type="presParOf" srcId="{FFBD9EA4-3AC2-46C8-84A6-BA87074EAE31}" destId="{C4984D55-8387-45D2-A636-403542F43616}" srcOrd="8" destOrd="0" presId="urn:microsoft.com/office/officeart/2005/8/layout/hList1"/>
    <dgm:cxn modelId="{235D5703-BD64-44FA-B5B0-47A6F2375CA3}" type="presParOf" srcId="{C4984D55-8387-45D2-A636-403542F43616}" destId="{57B62D62-A84F-4123-959C-BAE8A4A29F0A}" srcOrd="0" destOrd="0" presId="urn:microsoft.com/office/officeart/2005/8/layout/hList1"/>
    <dgm:cxn modelId="{A4E4C126-6697-414A-BFFB-833AA18C9E81}" type="presParOf" srcId="{C4984D55-8387-45D2-A636-403542F43616}" destId="{329C0EB2-3B90-413C-B9D0-8F3F247144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957E77-E599-4709-8F8F-A4DAA457C42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DC1BF4-38DA-4A00-8EFC-FC95A0C65286}">
      <dgm:prSet phldrT="[Text]" phldr="0"/>
      <dgm:spPr/>
      <dgm:t>
        <a:bodyPr/>
        <a:lstStyle/>
        <a:p>
          <a:r>
            <a:rPr lang="en-US">
              <a:latin typeface="Gill Sans MT"/>
            </a:rPr>
            <a:t>Main idea</a:t>
          </a:r>
          <a:endParaRPr lang="en-US" b="0" i="0" u="none" strike="noStrike" cap="none" baseline="0" noProof="0">
            <a:latin typeface="Gill Sans MT"/>
          </a:endParaRPr>
        </a:p>
      </dgm:t>
    </dgm:pt>
    <dgm:pt modelId="{CEB962F7-B25B-4F6C-A549-C36753BDE20B}" type="parTrans" cxnId="{69D2C6E5-ABF9-498B-BB3A-C451262C2B2E}">
      <dgm:prSet/>
      <dgm:spPr/>
      <dgm:t>
        <a:bodyPr/>
        <a:lstStyle/>
        <a:p>
          <a:endParaRPr lang="en-US"/>
        </a:p>
      </dgm:t>
    </dgm:pt>
    <dgm:pt modelId="{9D0F89D5-54C3-460E-8B8B-A061F6B181FA}" type="sibTrans" cxnId="{69D2C6E5-ABF9-498B-BB3A-C451262C2B2E}">
      <dgm:prSet/>
      <dgm:spPr/>
      <dgm:t>
        <a:bodyPr/>
        <a:lstStyle/>
        <a:p>
          <a:endParaRPr lang="en-US"/>
        </a:p>
      </dgm:t>
    </dgm:pt>
    <dgm:pt modelId="{5DCC510B-BE63-4DCB-BC42-79D9430B3634}">
      <dgm:prSet phldrT="[Text]" phldr="0"/>
      <dgm:spPr/>
      <dgm:t>
        <a:bodyPr/>
        <a:lstStyle/>
        <a:p>
          <a:r>
            <a:rPr lang="en-US">
              <a:latin typeface="Gill Sans MT" panose="020B0502020104020203"/>
            </a:rPr>
            <a:t>Implementation</a:t>
          </a:r>
          <a:endParaRPr lang="en-US"/>
        </a:p>
      </dgm:t>
    </dgm:pt>
    <dgm:pt modelId="{CE1305AF-4908-4A15-8078-4AD8B39C7540}" type="parTrans" cxnId="{7EF7D152-9706-4290-9561-B89D5A005B19}">
      <dgm:prSet/>
      <dgm:spPr/>
      <dgm:t>
        <a:bodyPr/>
        <a:lstStyle/>
        <a:p>
          <a:endParaRPr lang="en-US"/>
        </a:p>
      </dgm:t>
    </dgm:pt>
    <dgm:pt modelId="{9239D3AD-A973-4F97-88F6-D51FFC4E7ADA}" type="sibTrans" cxnId="{7EF7D152-9706-4290-9561-B89D5A005B19}">
      <dgm:prSet/>
      <dgm:spPr/>
      <dgm:t>
        <a:bodyPr/>
        <a:lstStyle/>
        <a:p>
          <a:endParaRPr lang="en-US"/>
        </a:p>
      </dgm:t>
    </dgm:pt>
    <dgm:pt modelId="{2761501A-BD27-4BC3-AA11-C89E760456A9}">
      <dgm:prSet phldrT="[Text]" phldr="0"/>
      <dgm:spPr/>
      <dgm:t>
        <a:bodyPr/>
        <a:lstStyle/>
        <a:p>
          <a:r>
            <a:rPr lang="en-US">
              <a:latin typeface="Gill Sans MT" panose="020B0502020104020203"/>
            </a:rPr>
            <a:t>Used technology</a:t>
          </a:r>
          <a:endParaRPr lang="en-US"/>
        </a:p>
      </dgm:t>
    </dgm:pt>
    <dgm:pt modelId="{9974E3B9-BA39-4314-8BE4-F01709349E5F}" type="parTrans" cxnId="{F6420FA5-F135-4F53-95C0-1D6D093EDF8B}">
      <dgm:prSet/>
      <dgm:spPr/>
      <dgm:t>
        <a:bodyPr/>
        <a:lstStyle/>
        <a:p>
          <a:endParaRPr lang="en-US"/>
        </a:p>
      </dgm:t>
    </dgm:pt>
    <dgm:pt modelId="{9421BCFD-1AC5-43B1-BE03-79282B1F90EC}" type="sibTrans" cxnId="{F6420FA5-F135-4F53-95C0-1D6D093EDF8B}">
      <dgm:prSet/>
      <dgm:spPr/>
      <dgm:t>
        <a:bodyPr/>
        <a:lstStyle/>
        <a:p>
          <a:endParaRPr lang="en-US"/>
        </a:p>
      </dgm:t>
    </dgm:pt>
    <dgm:pt modelId="{620DBC36-4D58-43EC-A37E-ED6401FFECFF}">
      <dgm:prSet phldrT="[Text]" phldr="0"/>
      <dgm:spPr/>
      <dgm:t>
        <a:bodyPr/>
        <a:lstStyle/>
        <a:p>
          <a:r>
            <a:rPr lang="en-US">
              <a:latin typeface="Gill Sans MT" panose="020B0502020104020203"/>
            </a:rPr>
            <a:t>Future ideas</a:t>
          </a:r>
          <a:endParaRPr lang="en-US"/>
        </a:p>
      </dgm:t>
    </dgm:pt>
    <dgm:pt modelId="{F7FBDDB5-D81E-48D4-82EC-85188AE61EE5}" type="parTrans" cxnId="{41D961E0-CF39-4A3C-BA95-F221457D2A55}">
      <dgm:prSet/>
      <dgm:spPr/>
      <dgm:t>
        <a:bodyPr/>
        <a:lstStyle/>
        <a:p>
          <a:endParaRPr lang="en-US"/>
        </a:p>
      </dgm:t>
    </dgm:pt>
    <dgm:pt modelId="{FEF75B7C-AD51-4743-B938-0A79C2DE4CF8}" type="sibTrans" cxnId="{41D961E0-CF39-4A3C-BA95-F221457D2A55}">
      <dgm:prSet/>
      <dgm:spPr/>
      <dgm:t>
        <a:bodyPr/>
        <a:lstStyle/>
        <a:p>
          <a:endParaRPr lang="en-US"/>
        </a:p>
      </dgm:t>
    </dgm:pt>
    <dgm:pt modelId="{44E375C8-0AFB-445C-87C3-3D3182581ECE}">
      <dgm:prSet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Difficulties</a:t>
          </a:r>
        </a:p>
      </dgm:t>
    </dgm:pt>
    <dgm:pt modelId="{013B5002-21F8-47EC-98EA-1BD368D4AE03}" type="parTrans" cxnId="{D04888F7-B054-4B1D-ACC9-8196E284E7AD}">
      <dgm:prSet/>
      <dgm:spPr/>
      <dgm:t>
        <a:bodyPr/>
        <a:lstStyle/>
        <a:p>
          <a:endParaRPr lang="en-US"/>
        </a:p>
      </dgm:t>
    </dgm:pt>
    <dgm:pt modelId="{07B2D381-AF45-471E-9360-9ED22F77CE2A}" type="sibTrans" cxnId="{D04888F7-B054-4B1D-ACC9-8196E284E7AD}">
      <dgm:prSet/>
      <dgm:spPr/>
      <dgm:t>
        <a:bodyPr/>
        <a:lstStyle/>
        <a:p>
          <a:endParaRPr lang="en-US"/>
        </a:p>
      </dgm:t>
    </dgm:pt>
    <dgm:pt modelId="{BE303088-7878-4C54-839C-672E4C1E3D58}" type="pres">
      <dgm:prSet presAssocID="{E8957E77-E599-4709-8F8F-A4DAA457C424}" presName="outerComposite" presStyleCnt="0">
        <dgm:presLayoutVars>
          <dgm:chMax val="5"/>
          <dgm:dir/>
          <dgm:resizeHandles val="exact"/>
        </dgm:presLayoutVars>
      </dgm:prSet>
      <dgm:spPr/>
    </dgm:pt>
    <dgm:pt modelId="{6A4ABFFA-A514-4E78-8088-823AACC462DA}" type="pres">
      <dgm:prSet presAssocID="{E8957E77-E599-4709-8F8F-A4DAA457C424}" presName="dummyMaxCanvas" presStyleCnt="0">
        <dgm:presLayoutVars/>
      </dgm:prSet>
      <dgm:spPr/>
    </dgm:pt>
    <dgm:pt modelId="{7B65C6DD-41E0-44EF-B6F6-8CF15BE87C10}" type="pres">
      <dgm:prSet presAssocID="{E8957E77-E599-4709-8F8F-A4DAA457C424}" presName="FiveNodes_1" presStyleLbl="node1" presStyleIdx="0" presStyleCnt="5">
        <dgm:presLayoutVars>
          <dgm:bulletEnabled val="1"/>
        </dgm:presLayoutVars>
      </dgm:prSet>
      <dgm:spPr/>
    </dgm:pt>
    <dgm:pt modelId="{ADA51067-4BD0-43C6-A8A4-A2624BA0A637}" type="pres">
      <dgm:prSet presAssocID="{E8957E77-E599-4709-8F8F-A4DAA457C424}" presName="FiveNodes_2" presStyleLbl="node1" presStyleIdx="1" presStyleCnt="5">
        <dgm:presLayoutVars>
          <dgm:bulletEnabled val="1"/>
        </dgm:presLayoutVars>
      </dgm:prSet>
      <dgm:spPr/>
    </dgm:pt>
    <dgm:pt modelId="{2257C090-AB30-49A8-B16F-E6119CDCAEAC}" type="pres">
      <dgm:prSet presAssocID="{E8957E77-E599-4709-8F8F-A4DAA457C424}" presName="FiveNodes_3" presStyleLbl="node1" presStyleIdx="2" presStyleCnt="5">
        <dgm:presLayoutVars>
          <dgm:bulletEnabled val="1"/>
        </dgm:presLayoutVars>
      </dgm:prSet>
      <dgm:spPr/>
    </dgm:pt>
    <dgm:pt modelId="{BBCF56C5-867D-435D-B2C9-4173F3AD1E17}" type="pres">
      <dgm:prSet presAssocID="{E8957E77-E599-4709-8F8F-A4DAA457C424}" presName="FiveNodes_4" presStyleLbl="node1" presStyleIdx="3" presStyleCnt="5">
        <dgm:presLayoutVars>
          <dgm:bulletEnabled val="1"/>
        </dgm:presLayoutVars>
      </dgm:prSet>
      <dgm:spPr/>
    </dgm:pt>
    <dgm:pt modelId="{81BC29F1-D411-4B95-93D5-84980EDF209F}" type="pres">
      <dgm:prSet presAssocID="{E8957E77-E599-4709-8F8F-A4DAA457C424}" presName="FiveNodes_5" presStyleLbl="node1" presStyleIdx="4" presStyleCnt="5">
        <dgm:presLayoutVars>
          <dgm:bulletEnabled val="1"/>
        </dgm:presLayoutVars>
      </dgm:prSet>
      <dgm:spPr/>
    </dgm:pt>
    <dgm:pt modelId="{1448D066-AF57-4CC3-A1D1-DF5B074E40CB}" type="pres">
      <dgm:prSet presAssocID="{E8957E77-E599-4709-8F8F-A4DAA457C424}" presName="FiveConn_1-2" presStyleLbl="fgAccFollowNode1" presStyleIdx="0" presStyleCnt="4">
        <dgm:presLayoutVars>
          <dgm:bulletEnabled val="1"/>
        </dgm:presLayoutVars>
      </dgm:prSet>
      <dgm:spPr/>
    </dgm:pt>
    <dgm:pt modelId="{44C2AE8D-BA12-4789-BBFB-3D27F70FE6DE}" type="pres">
      <dgm:prSet presAssocID="{E8957E77-E599-4709-8F8F-A4DAA457C424}" presName="FiveConn_2-3" presStyleLbl="fgAccFollowNode1" presStyleIdx="1" presStyleCnt="4">
        <dgm:presLayoutVars>
          <dgm:bulletEnabled val="1"/>
        </dgm:presLayoutVars>
      </dgm:prSet>
      <dgm:spPr/>
    </dgm:pt>
    <dgm:pt modelId="{3CC3E64F-E71F-4827-9D38-C56CBC05285C}" type="pres">
      <dgm:prSet presAssocID="{E8957E77-E599-4709-8F8F-A4DAA457C424}" presName="FiveConn_3-4" presStyleLbl="fgAccFollowNode1" presStyleIdx="2" presStyleCnt="4">
        <dgm:presLayoutVars>
          <dgm:bulletEnabled val="1"/>
        </dgm:presLayoutVars>
      </dgm:prSet>
      <dgm:spPr/>
    </dgm:pt>
    <dgm:pt modelId="{B697FA83-DB20-42B7-A9B3-5EE3EE20E392}" type="pres">
      <dgm:prSet presAssocID="{E8957E77-E599-4709-8F8F-A4DAA457C424}" presName="FiveConn_4-5" presStyleLbl="fgAccFollowNode1" presStyleIdx="3" presStyleCnt="4">
        <dgm:presLayoutVars>
          <dgm:bulletEnabled val="1"/>
        </dgm:presLayoutVars>
      </dgm:prSet>
      <dgm:spPr/>
    </dgm:pt>
    <dgm:pt modelId="{03BC963A-CB21-4E39-A290-AB8BB169C7A4}" type="pres">
      <dgm:prSet presAssocID="{E8957E77-E599-4709-8F8F-A4DAA457C424}" presName="FiveNodes_1_text" presStyleLbl="node1" presStyleIdx="4" presStyleCnt="5">
        <dgm:presLayoutVars>
          <dgm:bulletEnabled val="1"/>
        </dgm:presLayoutVars>
      </dgm:prSet>
      <dgm:spPr/>
    </dgm:pt>
    <dgm:pt modelId="{88B8A892-FF51-46EB-B4B6-5C90C633340A}" type="pres">
      <dgm:prSet presAssocID="{E8957E77-E599-4709-8F8F-A4DAA457C424}" presName="FiveNodes_2_text" presStyleLbl="node1" presStyleIdx="4" presStyleCnt="5">
        <dgm:presLayoutVars>
          <dgm:bulletEnabled val="1"/>
        </dgm:presLayoutVars>
      </dgm:prSet>
      <dgm:spPr/>
    </dgm:pt>
    <dgm:pt modelId="{1957EC7C-EC5A-435A-9584-E79198341042}" type="pres">
      <dgm:prSet presAssocID="{E8957E77-E599-4709-8F8F-A4DAA457C424}" presName="FiveNodes_3_text" presStyleLbl="node1" presStyleIdx="4" presStyleCnt="5">
        <dgm:presLayoutVars>
          <dgm:bulletEnabled val="1"/>
        </dgm:presLayoutVars>
      </dgm:prSet>
      <dgm:spPr/>
    </dgm:pt>
    <dgm:pt modelId="{344641E2-8163-40CD-9B22-5CDE31748092}" type="pres">
      <dgm:prSet presAssocID="{E8957E77-E599-4709-8F8F-A4DAA457C424}" presName="FiveNodes_4_text" presStyleLbl="node1" presStyleIdx="4" presStyleCnt="5">
        <dgm:presLayoutVars>
          <dgm:bulletEnabled val="1"/>
        </dgm:presLayoutVars>
      </dgm:prSet>
      <dgm:spPr/>
    </dgm:pt>
    <dgm:pt modelId="{E53BA709-A067-4FA6-94EE-0815BC2753E1}" type="pres">
      <dgm:prSet presAssocID="{E8957E77-E599-4709-8F8F-A4DAA457C42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89F6E0E-7232-40FB-8BE0-0633FD897BDA}" type="presOf" srcId="{52DC1BF4-38DA-4A00-8EFC-FC95A0C65286}" destId="{03BC963A-CB21-4E39-A290-AB8BB169C7A4}" srcOrd="1" destOrd="0" presId="urn:microsoft.com/office/officeart/2005/8/layout/vProcess5"/>
    <dgm:cxn modelId="{C1947B10-21C1-4625-AF08-E619713ABB95}" type="presOf" srcId="{5DCC510B-BE63-4DCB-BC42-79D9430B3634}" destId="{88B8A892-FF51-46EB-B4B6-5C90C633340A}" srcOrd="1" destOrd="0" presId="urn:microsoft.com/office/officeart/2005/8/layout/vProcess5"/>
    <dgm:cxn modelId="{5E17BC14-BF99-43F7-8F18-0E10DA08DE6E}" type="presOf" srcId="{9239D3AD-A973-4F97-88F6-D51FFC4E7ADA}" destId="{44C2AE8D-BA12-4789-BBFB-3D27F70FE6DE}" srcOrd="0" destOrd="0" presId="urn:microsoft.com/office/officeart/2005/8/layout/vProcess5"/>
    <dgm:cxn modelId="{CFEE1116-C345-4226-8586-DD050C720704}" type="presOf" srcId="{9421BCFD-1AC5-43B1-BE03-79282B1F90EC}" destId="{3CC3E64F-E71F-4827-9D38-C56CBC05285C}" srcOrd="0" destOrd="0" presId="urn:microsoft.com/office/officeart/2005/8/layout/vProcess5"/>
    <dgm:cxn modelId="{C8423116-EF61-4AE2-B50D-0963C126B756}" type="presOf" srcId="{E8957E77-E599-4709-8F8F-A4DAA457C424}" destId="{BE303088-7878-4C54-839C-672E4C1E3D58}" srcOrd="0" destOrd="0" presId="urn:microsoft.com/office/officeart/2005/8/layout/vProcess5"/>
    <dgm:cxn modelId="{BA0B9B18-765A-4F0C-8687-C7A1BDBF2143}" type="presOf" srcId="{9D0F89D5-54C3-460E-8B8B-A061F6B181FA}" destId="{1448D066-AF57-4CC3-A1D1-DF5B074E40CB}" srcOrd="0" destOrd="0" presId="urn:microsoft.com/office/officeart/2005/8/layout/vProcess5"/>
    <dgm:cxn modelId="{92762D20-1F43-45E3-911B-FEF942F4B2BF}" type="presOf" srcId="{07B2D381-AF45-471E-9360-9ED22F77CE2A}" destId="{B697FA83-DB20-42B7-A9B3-5EE3EE20E392}" srcOrd="0" destOrd="0" presId="urn:microsoft.com/office/officeart/2005/8/layout/vProcess5"/>
    <dgm:cxn modelId="{33FC1B43-8B61-4533-84BF-5838E53FBFE0}" type="presOf" srcId="{5DCC510B-BE63-4DCB-BC42-79D9430B3634}" destId="{ADA51067-4BD0-43C6-A8A4-A2624BA0A637}" srcOrd="0" destOrd="0" presId="urn:microsoft.com/office/officeart/2005/8/layout/vProcess5"/>
    <dgm:cxn modelId="{7C12896A-8FF6-4307-B4CE-B415808D01CE}" type="presOf" srcId="{44E375C8-0AFB-445C-87C3-3D3182581ECE}" destId="{344641E2-8163-40CD-9B22-5CDE31748092}" srcOrd="1" destOrd="0" presId="urn:microsoft.com/office/officeart/2005/8/layout/vProcess5"/>
    <dgm:cxn modelId="{AB95FA6C-A1EA-42BD-8FB9-8A349B6BE355}" type="presOf" srcId="{2761501A-BD27-4BC3-AA11-C89E760456A9}" destId="{1957EC7C-EC5A-435A-9584-E79198341042}" srcOrd="1" destOrd="0" presId="urn:microsoft.com/office/officeart/2005/8/layout/vProcess5"/>
    <dgm:cxn modelId="{6154DF4F-07C6-4888-93D7-D570E7454DC6}" type="presOf" srcId="{44E375C8-0AFB-445C-87C3-3D3182581ECE}" destId="{BBCF56C5-867D-435D-B2C9-4173F3AD1E17}" srcOrd="0" destOrd="0" presId="urn:microsoft.com/office/officeart/2005/8/layout/vProcess5"/>
    <dgm:cxn modelId="{56E39C70-066F-4886-881D-B3EADD6088F3}" type="presOf" srcId="{52DC1BF4-38DA-4A00-8EFC-FC95A0C65286}" destId="{7B65C6DD-41E0-44EF-B6F6-8CF15BE87C10}" srcOrd="0" destOrd="0" presId="urn:microsoft.com/office/officeart/2005/8/layout/vProcess5"/>
    <dgm:cxn modelId="{7EF7D152-9706-4290-9561-B89D5A005B19}" srcId="{E8957E77-E599-4709-8F8F-A4DAA457C424}" destId="{5DCC510B-BE63-4DCB-BC42-79D9430B3634}" srcOrd="1" destOrd="0" parTransId="{CE1305AF-4908-4A15-8078-4AD8B39C7540}" sibTransId="{9239D3AD-A973-4F97-88F6-D51FFC4E7ADA}"/>
    <dgm:cxn modelId="{1AE7B054-620D-4ECB-A45A-3F0237A4AADC}" type="presOf" srcId="{2761501A-BD27-4BC3-AA11-C89E760456A9}" destId="{2257C090-AB30-49A8-B16F-E6119CDCAEAC}" srcOrd="0" destOrd="0" presId="urn:microsoft.com/office/officeart/2005/8/layout/vProcess5"/>
    <dgm:cxn modelId="{04D2BF85-46C8-4782-A8F4-FED9DA624269}" type="presOf" srcId="{620DBC36-4D58-43EC-A37E-ED6401FFECFF}" destId="{E53BA709-A067-4FA6-94EE-0815BC2753E1}" srcOrd="1" destOrd="0" presId="urn:microsoft.com/office/officeart/2005/8/layout/vProcess5"/>
    <dgm:cxn modelId="{F6420FA5-F135-4F53-95C0-1D6D093EDF8B}" srcId="{E8957E77-E599-4709-8F8F-A4DAA457C424}" destId="{2761501A-BD27-4BC3-AA11-C89E760456A9}" srcOrd="2" destOrd="0" parTransId="{9974E3B9-BA39-4314-8BE4-F01709349E5F}" sibTransId="{9421BCFD-1AC5-43B1-BE03-79282B1F90EC}"/>
    <dgm:cxn modelId="{BF4296C7-0734-4737-9B1E-5B3D90044800}" type="presOf" srcId="{620DBC36-4D58-43EC-A37E-ED6401FFECFF}" destId="{81BC29F1-D411-4B95-93D5-84980EDF209F}" srcOrd="0" destOrd="0" presId="urn:microsoft.com/office/officeart/2005/8/layout/vProcess5"/>
    <dgm:cxn modelId="{41D961E0-CF39-4A3C-BA95-F221457D2A55}" srcId="{E8957E77-E599-4709-8F8F-A4DAA457C424}" destId="{620DBC36-4D58-43EC-A37E-ED6401FFECFF}" srcOrd="4" destOrd="0" parTransId="{F7FBDDB5-D81E-48D4-82EC-85188AE61EE5}" sibTransId="{FEF75B7C-AD51-4743-B938-0A79C2DE4CF8}"/>
    <dgm:cxn modelId="{69D2C6E5-ABF9-498B-BB3A-C451262C2B2E}" srcId="{E8957E77-E599-4709-8F8F-A4DAA457C424}" destId="{52DC1BF4-38DA-4A00-8EFC-FC95A0C65286}" srcOrd="0" destOrd="0" parTransId="{CEB962F7-B25B-4F6C-A549-C36753BDE20B}" sibTransId="{9D0F89D5-54C3-460E-8B8B-A061F6B181FA}"/>
    <dgm:cxn modelId="{D04888F7-B054-4B1D-ACC9-8196E284E7AD}" srcId="{E8957E77-E599-4709-8F8F-A4DAA457C424}" destId="{44E375C8-0AFB-445C-87C3-3D3182581ECE}" srcOrd="3" destOrd="0" parTransId="{013B5002-21F8-47EC-98EA-1BD368D4AE03}" sibTransId="{07B2D381-AF45-471E-9360-9ED22F77CE2A}"/>
    <dgm:cxn modelId="{7EC1F0F4-2858-4604-A7EA-342AAF221CB1}" type="presParOf" srcId="{BE303088-7878-4C54-839C-672E4C1E3D58}" destId="{6A4ABFFA-A514-4E78-8088-823AACC462DA}" srcOrd="0" destOrd="0" presId="urn:microsoft.com/office/officeart/2005/8/layout/vProcess5"/>
    <dgm:cxn modelId="{DB7CFA00-111F-4911-A21D-13C068C98B33}" type="presParOf" srcId="{BE303088-7878-4C54-839C-672E4C1E3D58}" destId="{7B65C6DD-41E0-44EF-B6F6-8CF15BE87C10}" srcOrd="1" destOrd="0" presId="urn:microsoft.com/office/officeart/2005/8/layout/vProcess5"/>
    <dgm:cxn modelId="{34037624-F6F2-452B-B8A3-C9387EF02917}" type="presParOf" srcId="{BE303088-7878-4C54-839C-672E4C1E3D58}" destId="{ADA51067-4BD0-43C6-A8A4-A2624BA0A637}" srcOrd="2" destOrd="0" presId="urn:microsoft.com/office/officeart/2005/8/layout/vProcess5"/>
    <dgm:cxn modelId="{3DF2F5F4-6770-4B1C-873A-249A2D91476F}" type="presParOf" srcId="{BE303088-7878-4C54-839C-672E4C1E3D58}" destId="{2257C090-AB30-49A8-B16F-E6119CDCAEAC}" srcOrd="3" destOrd="0" presId="urn:microsoft.com/office/officeart/2005/8/layout/vProcess5"/>
    <dgm:cxn modelId="{A9988D09-2777-4650-8D61-F92A2EF271BE}" type="presParOf" srcId="{BE303088-7878-4C54-839C-672E4C1E3D58}" destId="{BBCF56C5-867D-435D-B2C9-4173F3AD1E17}" srcOrd="4" destOrd="0" presId="urn:microsoft.com/office/officeart/2005/8/layout/vProcess5"/>
    <dgm:cxn modelId="{D7EA4D1D-9B83-4A5D-807C-4BAA119E056C}" type="presParOf" srcId="{BE303088-7878-4C54-839C-672E4C1E3D58}" destId="{81BC29F1-D411-4B95-93D5-84980EDF209F}" srcOrd="5" destOrd="0" presId="urn:microsoft.com/office/officeart/2005/8/layout/vProcess5"/>
    <dgm:cxn modelId="{D23ADC22-4E8C-4C68-82CE-FF40D13BABF6}" type="presParOf" srcId="{BE303088-7878-4C54-839C-672E4C1E3D58}" destId="{1448D066-AF57-4CC3-A1D1-DF5B074E40CB}" srcOrd="6" destOrd="0" presId="urn:microsoft.com/office/officeart/2005/8/layout/vProcess5"/>
    <dgm:cxn modelId="{5E1587B7-B58D-4840-87C7-33D98E64424E}" type="presParOf" srcId="{BE303088-7878-4C54-839C-672E4C1E3D58}" destId="{44C2AE8D-BA12-4789-BBFB-3D27F70FE6DE}" srcOrd="7" destOrd="0" presId="urn:microsoft.com/office/officeart/2005/8/layout/vProcess5"/>
    <dgm:cxn modelId="{225314AE-C97A-4EA2-935A-046402881292}" type="presParOf" srcId="{BE303088-7878-4C54-839C-672E4C1E3D58}" destId="{3CC3E64F-E71F-4827-9D38-C56CBC05285C}" srcOrd="8" destOrd="0" presId="urn:microsoft.com/office/officeart/2005/8/layout/vProcess5"/>
    <dgm:cxn modelId="{A8AD1D24-8D80-4AD2-86F5-50A83C6F6256}" type="presParOf" srcId="{BE303088-7878-4C54-839C-672E4C1E3D58}" destId="{B697FA83-DB20-42B7-A9B3-5EE3EE20E392}" srcOrd="9" destOrd="0" presId="urn:microsoft.com/office/officeart/2005/8/layout/vProcess5"/>
    <dgm:cxn modelId="{CE3B276F-DABF-4047-B2C3-8E640D59ED1B}" type="presParOf" srcId="{BE303088-7878-4C54-839C-672E4C1E3D58}" destId="{03BC963A-CB21-4E39-A290-AB8BB169C7A4}" srcOrd="10" destOrd="0" presId="urn:microsoft.com/office/officeart/2005/8/layout/vProcess5"/>
    <dgm:cxn modelId="{B396C833-9CA5-4440-BAF3-629901FC54C7}" type="presParOf" srcId="{BE303088-7878-4C54-839C-672E4C1E3D58}" destId="{88B8A892-FF51-46EB-B4B6-5C90C633340A}" srcOrd="11" destOrd="0" presId="urn:microsoft.com/office/officeart/2005/8/layout/vProcess5"/>
    <dgm:cxn modelId="{52EA5964-091C-4C63-8029-8A177D97963B}" type="presParOf" srcId="{BE303088-7878-4C54-839C-672E4C1E3D58}" destId="{1957EC7C-EC5A-435A-9584-E79198341042}" srcOrd="12" destOrd="0" presId="urn:microsoft.com/office/officeart/2005/8/layout/vProcess5"/>
    <dgm:cxn modelId="{19D24DEE-E231-4AAC-8181-F8D3ED9AD1D3}" type="presParOf" srcId="{BE303088-7878-4C54-839C-672E4C1E3D58}" destId="{344641E2-8163-40CD-9B22-5CDE31748092}" srcOrd="13" destOrd="0" presId="urn:microsoft.com/office/officeart/2005/8/layout/vProcess5"/>
    <dgm:cxn modelId="{BC2F8132-AA52-477C-AAA5-296F9F028FB1}" type="presParOf" srcId="{BE303088-7878-4C54-839C-672E4C1E3D58}" destId="{E53BA709-A067-4FA6-94EE-0815BC2753E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BA916C-6911-467B-89D4-16BFC9FFFE39}" type="doc">
      <dgm:prSet loTypeId="urn:microsoft.com/office/officeart/2005/8/layout/venn3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B240A5-CCE9-4B13-BB84-1E8A3F76699A}">
      <dgm:prSet phldrT="[Text]" phldr="0"/>
      <dgm:spPr/>
      <dgm:t>
        <a:bodyPr/>
        <a:lstStyle/>
        <a:p>
          <a:r>
            <a:rPr lang="en-US"/>
            <a:t> To test our skills.</a:t>
          </a:r>
        </a:p>
      </dgm:t>
    </dgm:pt>
    <dgm:pt modelId="{655EF9A1-AA70-4101-8E70-47E87B6DB489}" type="parTrans" cxnId="{54EF72C5-4347-4A60-9F93-7996D5D8F98E}">
      <dgm:prSet/>
      <dgm:spPr/>
      <dgm:t>
        <a:bodyPr/>
        <a:lstStyle/>
        <a:p>
          <a:endParaRPr lang="en-US"/>
        </a:p>
      </dgm:t>
    </dgm:pt>
    <dgm:pt modelId="{E822B502-14E7-490A-AC6C-3C33F322A404}" type="sibTrans" cxnId="{54EF72C5-4347-4A60-9F93-7996D5D8F98E}">
      <dgm:prSet/>
      <dgm:spPr/>
      <dgm:t>
        <a:bodyPr/>
        <a:lstStyle/>
        <a:p>
          <a:endParaRPr lang="en-US"/>
        </a:p>
      </dgm:t>
    </dgm:pt>
    <dgm:pt modelId="{1DBED3D0-639B-45C7-82D7-EA2371C4F701}">
      <dgm:prSet phldr="0"/>
      <dgm:spPr/>
      <dgm:t>
        <a:bodyPr/>
        <a:lstStyle/>
        <a:p>
          <a:pPr rtl="0"/>
          <a:r>
            <a:rPr lang="en-US" b="0" i="0" u="none" strike="noStrike" cap="none" baseline="0" noProof="0">
              <a:latin typeface="Gill Sans MT"/>
            </a:rPr>
            <a:t>To make sets more interesting</a:t>
          </a:r>
        </a:p>
      </dgm:t>
    </dgm:pt>
    <dgm:pt modelId="{B4A4DDBC-5BF6-4D7D-8923-A8BBB3598268}" type="parTrans" cxnId="{4FC1FC23-04EA-4D18-A45A-3E465E011AA4}">
      <dgm:prSet/>
      <dgm:spPr/>
      <dgm:t>
        <a:bodyPr/>
        <a:lstStyle/>
        <a:p>
          <a:endParaRPr lang="en-US"/>
        </a:p>
      </dgm:t>
    </dgm:pt>
    <dgm:pt modelId="{D1CF3FC2-010C-40FF-9700-7BFADC1127FC}" type="sibTrans" cxnId="{4FC1FC23-04EA-4D18-A45A-3E465E011AA4}">
      <dgm:prSet/>
      <dgm:spPr/>
      <dgm:t>
        <a:bodyPr/>
        <a:lstStyle/>
        <a:p>
          <a:endParaRPr lang="en-US"/>
        </a:p>
      </dgm:t>
    </dgm:pt>
    <dgm:pt modelId="{EDA2CD8A-ED52-4FFA-A572-E52D2BDECECC}">
      <dgm:prSet phldr="0"/>
      <dgm:spPr/>
      <dgm:t>
        <a:bodyPr/>
        <a:lstStyle/>
        <a:p>
          <a:r>
            <a:rPr lang="en-US"/>
            <a:t>To help Teachers</a:t>
          </a:r>
        </a:p>
      </dgm:t>
    </dgm:pt>
    <dgm:pt modelId="{23EE389C-A55F-460F-8E3C-39636F0A02EB}" type="parTrans" cxnId="{425ADA0B-C4C0-4621-ABE6-000879670C6C}">
      <dgm:prSet/>
      <dgm:spPr/>
      <dgm:t>
        <a:bodyPr/>
        <a:lstStyle/>
        <a:p>
          <a:endParaRPr lang="en-US"/>
        </a:p>
      </dgm:t>
    </dgm:pt>
    <dgm:pt modelId="{F53D3BC4-9665-49D6-B6EE-BEA33C679D38}" type="sibTrans" cxnId="{425ADA0B-C4C0-4621-ABE6-000879670C6C}">
      <dgm:prSet/>
      <dgm:spPr/>
      <dgm:t>
        <a:bodyPr/>
        <a:lstStyle/>
        <a:p>
          <a:endParaRPr lang="en-US"/>
        </a:p>
      </dgm:t>
    </dgm:pt>
    <dgm:pt modelId="{B26BF382-07E4-4651-9791-BD07AE1BD21F}" type="pres">
      <dgm:prSet presAssocID="{1DBA916C-6911-467B-89D4-16BFC9FFFE39}" presName="Name0" presStyleCnt="0">
        <dgm:presLayoutVars>
          <dgm:dir/>
          <dgm:resizeHandles val="exact"/>
        </dgm:presLayoutVars>
      </dgm:prSet>
      <dgm:spPr/>
    </dgm:pt>
    <dgm:pt modelId="{07265A29-4842-4697-A18E-761542805F0D}" type="pres">
      <dgm:prSet presAssocID="{1DBED3D0-639B-45C7-82D7-EA2371C4F701}" presName="Name5" presStyleLbl="vennNode1" presStyleIdx="0" presStyleCnt="3">
        <dgm:presLayoutVars>
          <dgm:bulletEnabled val="1"/>
        </dgm:presLayoutVars>
      </dgm:prSet>
      <dgm:spPr/>
    </dgm:pt>
    <dgm:pt modelId="{AF91DBCE-1CD6-48C3-9422-CB9D34AE7752}" type="pres">
      <dgm:prSet presAssocID="{D1CF3FC2-010C-40FF-9700-7BFADC1127FC}" presName="space" presStyleCnt="0"/>
      <dgm:spPr/>
    </dgm:pt>
    <dgm:pt modelId="{3A816413-AFA1-4134-9876-AE31508A3096}" type="pres">
      <dgm:prSet presAssocID="{EDA2CD8A-ED52-4FFA-A572-E52D2BDECECC}" presName="Name5" presStyleLbl="vennNode1" presStyleIdx="1" presStyleCnt="3">
        <dgm:presLayoutVars>
          <dgm:bulletEnabled val="1"/>
        </dgm:presLayoutVars>
      </dgm:prSet>
      <dgm:spPr/>
    </dgm:pt>
    <dgm:pt modelId="{7CA1F603-3D44-460B-9C36-AA20E13ED865}" type="pres">
      <dgm:prSet presAssocID="{F53D3BC4-9665-49D6-B6EE-BEA33C679D38}" presName="space" presStyleCnt="0"/>
      <dgm:spPr/>
    </dgm:pt>
    <dgm:pt modelId="{EAB717BE-2866-40B3-8058-04FE61197FE5}" type="pres">
      <dgm:prSet presAssocID="{8AB240A5-CCE9-4B13-BB84-1E8A3F76699A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425ADA0B-C4C0-4621-ABE6-000879670C6C}" srcId="{1DBA916C-6911-467B-89D4-16BFC9FFFE39}" destId="{EDA2CD8A-ED52-4FFA-A572-E52D2BDECECC}" srcOrd="1" destOrd="0" parTransId="{23EE389C-A55F-460F-8E3C-39636F0A02EB}" sibTransId="{F53D3BC4-9665-49D6-B6EE-BEA33C679D38}"/>
    <dgm:cxn modelId="{86079516-6D06-4470-B276-FC328D8DE894}" type="presOf" srcId="{1DBA916C-6911-467B-89D4-16BFC9FFFE39}" destId="{B26BF382-07E4-4651-9791-BD07AE1BD21F}" srcOrd="0" destOrd="0" presId="urn:microsoft.com/office/officeart/2005/8/layout/venn3"/>
    <dgm:cxn modelId="{4FC1FC23-04EA-4D18-A45A-3E465E011AA4}" srcId="{1DBA916C-6911-467B-89D4-16BFC9FFFE39}" destId="{1DBED3D0-639B-45C7-82D7-EA2371C4F701}" srcOrd="0" destOrd="0" parTransId="{B4A4DDBC-5BF6-4D7D-8923-A8BBB3598268}" sibTransId="{D1CF3FC2-010C-40FF-9700-7BFADC1127FC}"/>
    <dgm:cxn modelId="{D4CCC376-10AB-4A02-8899-70479F2D48F9}" type="presOf" srcId="{EDA2CD8A-ED52-4FFA-A572-E52D2BDECECC}" destId="{3A816413-AFA1-4134-9876-AE31508A3096}" srcOrd="0" destOrd="0" presId="urn:microsoft.com/office/officeart/2005/8/layout/venn3"/>
    <dgm:cxn modelId="{54EF72C5-4347-4A60-9F93-7996D5D8F98E}" srcId="{1DBA916C-6911-467B-89D4-16BFC9FFFE39}" destId="{8AB240A5-CCE9-4B13-BB84-1E8A3F76699A}" srcOrd="2" destOrd="0" parTransId="{655EF9A1-AA70-4101-8E70-47E87B6DB489}" sibTransId="{E822B502-14E7-490A-AC6C-3C33F322A404}"/>
    <dgm:cxn modelId="{0E6259C8-441C-4EE2-96A7-41CDE52726BC}" type="presOf" srcId="{1DBED3D0-639B-45C7-82D7-EA2371C4F701}" destId="{07265A29-4842-4697-A18E-761542805F0D}" srcOrd="0" destOrd="0" presId="urn:microsoft.com/office/officeart/2005/8/layout/venn3"/>
    <dgm:cxn modelId="{9E2C83D9-1175-46DE-A839-A676AA9862C5}" type="presOf" srcId="{8AB240A5-CCE9-4B13-BB84-1E8A3F76699A}" destId="{EAB717BE-2866-40B3-8058-04FE61197FE5}" srcOrd="0" destOrd="0" presId="urn:microsoft.com/office/officeart/2005/8/layout/venn3"/>
    <dgm:cxn modelId="{E91D76A1-ED8E-477D-8EA7-79E1B286BF07}" type="presParOf" srcId="{B26BF382-07E4-4651-9791-BD07AE1BD21F}" destId="{07265A29-4842-4697-A18E-761542805F0D}" srcOrd="0" destOrd="0" presId="urn:microsoft.com/office/officeart/2005/8/layout/venn3"/>
    <dgm:cxn modelId="{0AD9A2E6-EB3A-4227-8B31-B29DDB323DE7}" type="presParOf" srcId="{B26BF382-07E4-4651-9791-BD07AE1BD21F}" destId="{AF91DBCE-1CD6-48C3-9422-CB9D34AE7752}" srcOrd="1" destOrd="0" presId="urn:microsoft.com/office/officeart/2005/8/layout/venn3"/>
    <dgm:cxn modelId="{D25BF246-D1EB-490D-AF9C-B9BD02EFFDFE}" type="presParOf" srcId="{B26BF382-07E4-4651-9791-BD07AE1BD21F}" destId="{3A816413-AFA1-4134-9876-AE31508A3096}" srcOrd="2" destOrd="0" presId="urn:microsoft.com/office/officeart/2005/8/layout/venn3"/>
    <dgm:cxn modelId="{E7C74A5D-B93D-4387-B142-70ECD3C1D776}" type="presParOf" srcId="{B26BF382-07E4-4651-9791-BD07AE1BD21F}" destId="{7CA1F603-3D44-460B-9C36-AA20E13ED865}" srcOrd="3" destOrd="0" presId="urn:microsoft.com/office/officeart/2005/8/layout/venn3"/>
    <dgm:cxn modelId="{E7EF7FA4-CB47-41E8-B36D-899BAE60EC05}" type="presParOf" srcId="{B26BF382-07E4-4651-9791-BD07AE1BD21F}" destId="{EAB717BE-2866-40B3-8058-04FE61197FE5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35F629-9135-4980-A5F0-E310860E15C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</dgm:pt>
    <dgm:pt modelId="{7DAAA04F-B90F-4DCE-AEA9-0720BC53E4F3}">
      <dgm:prSet phldr="0"/>
      <dgm:spPr/>
      <dgm:t>
        <a:bodyPr/>
        <a:lstStyle/>
        <a:p>
          <a:r>
            <a:rPr lang="en-US"/>
            <a:t>Distribution of tasks</a:t>
          </a:r>
        </a:p>
      </dgm:t>
    </dgm:pt>
    <dgm:pt modelId="{2A140B85-9FF0-42DC-8DD9-FB3E645370E5}" type="parTrans" cxnId="{5284C704-EFD7-4E63-B012-A9282B1C7458}">
      <dgm:prSet/>
      <dgm:spPr/>
      <dgm:t>
        <a:bodyPr/>
        <a:lstStyle/>
        <a:p>
          <a:endParaRPr lang="en-US"/>
        </a:p>
      </dgm:t>
    </dgm:pt>
    <dgm:pt modelId="{F537D63D-780F-4466-B681-489500A14378}" type="sibTrans" cxnId="{5284C704-EFD7-4E63-B012-A9282B1C7458}">
      <dgm:prSet/>
      <dgm:spPr/>
      <dgm:t>
        <a:bodyPr/>
        <a:lstStyle/>
        <a:p>
          <a:endParaRPr lang="en-US"/>
        </a:p>
      </dgm:t>
    </dgm:pt>
    <dgm:pt modelId="{BADC21FF-B1EF-4135-AFA9-76DDB17CA6E9}">
      <dgm:prSet phldr="0"/>
      <dgm:spPr/>
      <dgm:t>
        <a:bodyPr/>
        <a:lstStyle/>
        <a:p>
          <a:r>
            <a:rPr lang="en-US"/>
            <a:t>Work on the code</a:t>
          </a:r>
        </a:p>
      </dgm:t>
    </dgm:pt>
    <dgm:pt modelId="{1126DFEC-1795-4FC5-99FC-E271F957BD35}" type="parTrans" cxnId="{91FFBB90-41BD-4B0C-966A-C71FF6B5D7F2}">
      <dgm:prSet/>
      <dgm:spPr/>
      <dgm:t>
        <a:bodyPr/>
        <a:lstStyle/>
        <a:p>
          <a:endParaRPr lang="en-US"/>
        </a:p>
      </dgm:t>
    </dgm:pt>
    <dgm:pt modelId="{0A199C38-CC33-432E-8DDD-E6908CACC54A}" type="sibTrans" cxnId="{91FFBB90-41BD-4B0C-966A-C71FF6B5D7F2}">
      <dgm:prSet/>
      <dgm:spPr/>
      <dgm:t>
        <a:bodyPr/>
        <a:lstStyle/>
        <a:p>
          <a:endParaRPr lang="en-US"/>
        </a:p>
      </dgm:t>
    </dgm:pt>
    <dgm:pt modelId="{BEB5D038-4781-4FC5-83E2-6444E8FB682F}">
      <dgm:prSet phldr="0"/>
      <dgm:spPr/>
      <dgm:t>
        <a:bodyPr/>
        <a:lstStyle/>
        <a:p>
          <a:r>
            <a:rPr lang="en-US"/>
            <a:t>Presentation and documentation</a:t>
          </a:r>
        </a:p>
      </dgm:t>
    </dgm:pt>
    <dgm:pt modelId="{584CDD48-2746-46A7-891E-DE7025AC882D}" type="parTrans" cxnId="{BCEAA5C1-EBA7-454D-B914-3AF48E612159}">
      <dgm:prSet/>
      <dgm:spPr/>
      <dgm:t>
        <a:bodyPr/>
        <a:lstStyle/>
        <a:p>
          <a:endParaRPr lang="en-US"/>
        </a:p>
      </dgm:t>
    </dgm:pt>
    <dgm:pt modelId="{6185D241-392C-4574-B350-BC9022962969}" type="sibTrans" cxnId="{BCEAA5C1-EBA7-454D-B914-3AF48E612159}">
      <dgm:prSet/>
      <dgm:spPr/>
      <dgm:t>
        <a:bodyPr/>
        <a:lstStyle/>
        <a:p>
          <a:endParaRPr lang="en-US"/>
        </a:p>
      </dgm:t>
    </dgm:pt>
    <dgm:pt modelId="{B898464F-1F02-44D2-9749-643E34738D8D}">
      <dgm:prSet phldr="0"/>
      <dgm:spPr/>
      <dgm:t>
        <a:bodyPr/>
        <a:lstStyle/>
        <a:p>
          <a:r>
            <a:rPr lang="en-US"/>
            <a:t>The final result</a:t>
          </a:r>
        </a:p>
      </dgm:t>
    </dgm:pt>
    <dgm:pt modelId="{C37C7BFE-6996-45AA-973E-CDB3F4AE2CA0}" type="parTrans" cxnId="{3B2BFCC7-541A-459A-83FC-266A5B8139A4}">
      <dgm:prSet/>
      <dgm:spPr/>
      <dgm:t>
        <a:bodyPr/>
        <a:lstStyle/>
        <a:p>
          <a:endParaRPr lang="en-US"/>
        </a:p>
      </dgm:t>
    </dgm:pt>
    <dgm:pt modelId="{AB62E7A9-9328-4737-9869-9228EE4AC888}" type="sibTrans" cxnId="{3B2BFCC7-541A-459A-83FC-266A5B8139A4}">
      <dgm:prSet/>
      <dgm:spPr/>
      <dgm:t>
        <a:bodyPr/>
        <a:lstStyle/>
        <a:p>
          <a:endParaRPr lang="en-US"/>
        </a:p>
      </dgm:t>
    </dgm:pt>
    <dgm:pt modelId="{020FB186-DB9C-4466-9CF0-35FBE12A201F}">
      <dgm:prSet phldr="0"/>
      <dgm:spPr/>
      <dgm:t>
        <a:bodyPr/>
        <a:lstStyle/>
        <a:p>
          <a:pPr rtl="0"/>
          <a:r>
            <a:rPr lang="en-US" b="0" i="0" u="none" strike="noStrike" cap="none" baseline="0" noProof="0">
              <a:latin typeface="Gill Sans MT"/>
            </a:rPr>
            <a:t>Day 1-2</a:t>
          </a:r>
        </a:p>
      </dgm:t>
    </dgm:pt>
    <dgm:pt modelId="{9BD9CB79-23B9-4EAF-9613-A456D6B23159}" type="parTrans" cxnId="{3B1B6B29-2B36-4668-AEC7-530A87B99BC7}">
      <dgm:prSet/>
      <dgm:spPr/>
      <dgm:t>
        <a:bodyPr/>
        <a:lstStyle/>
        <a:p>
          <a:endParaRPr lang="en-US"/>
        </a:p>
      </dgm:t>
    </dgm:pt>
    <dgm:pt modelId="{9373E2BC-6526-4AF5-8726-FFDCF8A4AD31}" type="sibTrans" cxnId="{3B1B6B29-2B36-4668-AEC7-530A87B99BC7}">
      <dgm:prSet phldrT="1"/>
      <dgm:spPr/>
      <dgm:t>
        <a:bodyPr/>
        <a:lstStyle/>
        <a:p>
          <a:r>
            <a:rPr lang="en-US"/>
            <a:t>1</a:t>
          </a:r>
        </a:p>
        <a:p>
          <a:endParaRPr lang="en-US"/>
        </a:p>
      </dgm:t>
    </dgm:pt>
    <dgm:pt modelId="{9F76F192-4384-42B8-A46D-20198CB00645}">
      <dgm:prSet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Day 25-31</a:t>
          </a:r>
        </a:p>
      </dgm:t>
    </dgm:pt>
    <dgm:pt modelId="{E6808E70-007D-4EF4-9C5C-8C5339997A1F}" type="parTrans" cxnId="{CEFDAA32-ACA5-47E4-B0E4-B7211A615ADB}">
      <dgm:prSet/>
      <dgm:spPr/>
      <dgm:t>
        <a:bodyPr/>
        <a:lstStyle/>
        <a:p>
          <a:endParaRPr lang="en-US"/>
        </a:p>
      </dgm:t>
    </dgm:pt>
    <dgm:pt modelId="{2DFD2F71-2E75-44EA-84B1-D74601958B14}" type="sibTrans" cxnId="{CEFDAA32-ACA5-47E4-B0E4-B7211A615ADB}">
      <dgm:prSet phldrT="3"/>
      <dgm:spPr/>
      <dgm:t>
        <a:bodyPr/>
        <a:lstStyle/>
        <a:p>
          <a:r>
            <a:rPr lang="en-US"/>
            <a:t>3</a:t>
          </a:r>
        </a:p>
        <a:p>
          <a:endParaRPr lang="en-US"/>
        </a:p>
      </dgm:t>
    </dgm:pt>
    <dgm:pt modelId="{FC74CB46-DFD7-40ED-B0CF-B6BA9A127F6E}">
      <dgm:prSet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Today</a:t>
          </a:r>
        </a:p>
      </dgm:t>
    </dgm:pt>
    <dgm:pt modelId="{140590AD-DD74-4A2B-BF96-CCAD875B135A}" type="parTrans" cxnId="{FEDDEDCE-16DA-414E-92E8-029CD93F8535}">
      <dgm:prSet/>
      <dgm:spPr/>
      <dgm:t>
        <a:bodyPr/>
        <a:lstStyle/>
        <a:p>
          <a:endParaRPr lang="en-US"/>
        </a:p>
      </dgm:t>
    </dgm:pt>
    <dgm:pt modelId="{DEB78DA5-7881-4536-B204-4872341D1E02}" type="sibTrans" cxnId="{FEDDEDCE-16DA-414E-92E8-029CD93F8535}">
      <dgm:prSet phldrT="4"/>
      <dgm:spPr/>
      <dgm:t>
        <a:bodyPr/>
        <a:lstStyle/>
        <a:p>
          <a:r>
            <a:rPr lang="en-US"/>
            <a:t>4</a:t>
          </a:r>
        </a:p>
        <a:p>
          <a:endParaRPr lang="en-US"/>
        </a:p>
      </dgm:t>
    </dgm:pt>
    <dgm:pt modelId="{4A617114-F13B-4B89-9592-91CC4FDB4406}">
      <dgm:prSet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Day 3-25</a:t>
          </a:r>
        </a:p>
      </dgm:t>
    </dgm:pt>
    <dgm:pt modelId="{4A551294-5A3A-46FB-8856-74A72E219DA9}" type="parTrans" cxnId="{D11B097F-982C-4B80-9683-0D5F0899600D}">
      <dgm:prSet/>
      <dgm:spPr/>
      <dgm:t>
        <a:bodyPr/>
        <a:lstStyle/>
        <a:p>
          <a:endParaRPr lang="en-US"/>
        </a:p>
      </dgm:t>
    </dgm:pt>
    <dgm:pt modelId="{DF6AF925-EA39-452C-972F-E5E348CDDAE2}" type="sibTrans" cxnId="{D11B097F-982C-4B80-9683-0D5F0899600D}">
      <dgm:prSet phldrT="2"/>
      <dgm:spPr/>
      <dgm:t>
        <a:bodyPr/>
        <a:lstStyle/>
        <a:p>
          <a:r>
            <a:rPr lang="en-US"/>
            <a:t>2</a:t>
          </a:r>
        </a:p>
        <a:p>
          <a:endParaRPr lang="en-US"/>
        </a:p>
      </dgm:t>
    </dgm:pt>
    <dgm:pt modelId="{B750C9F0-359A-4FC4-B369-F92BFBDE1D2D}" type="pres">
      <dgm:prSet presAssocID="{6235F629-9135-4980-A5F0-E310860E15CB}" presName="Name0" presStyleCnt="0">
        <dgm:presLayoutVars>
          <dgm:animLvl val="lvl"/>
          <dgm:resizeHandles val="exact"/>
        </dgm:presLayoutVars>
      </dgm:prSet>
      <dgm:spPr/>
    </dgm:pt>
    <dgm:pt modelId="{408C65C4-E56B-471B-BE90-0AAADE1A8F44}" type="pres">
      <dgm:prSet presAssocID="{020FB186-DB9C-4466-9CF0-35FBE12A201F}" presName="compositeNode" presStyleCnt="0">
        <dgm:presLayoutVars>
          <dgm:bulletEnabled val="1"/>
        </dgm:presLayoutVars>
      </dgm:prSet>
      <dgm:spPr/>
    </dgm:pt>
    <dgm:pt modelId="{7737B1E1-504C-4679-B036-32197F474D59}" type="pres">
      <dgm:prSet presAssocID="{020FB186-DB9C-4466-9CF0-35FBE12A201F}" presName="bgRect" presStyleLbl="bgAccFollowNode1" presStyleIdx="0" presStyleCnt="4"/>
      <dgm:spPr/>
    </dgm:pt>
    <dgm:pt modelId="{EE3A12A8-9E89-4161-BB85-1FDDC179F7F7}" type="pres">
      <dgm:prSet presAssocID="{9373E2BC-6526-4AF5-8726-FFDCF8A4AD3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8A68102-10E6-4456-8E99-C4CF84E46F92}" type="pres">
      <dgm:prSet presAssocID="{020FB186-DB9C-4466-9CF0-35FBE12A201F}" presName="bottomLine" presStyleLbl="alignNode1" presStyleIdx="1" presStyleCnt="8">
        <dgm:presLayoutVars/>
      </dgm:prSet>
      <dgm:spPr/>
    </dgm:pt>
    <dgm:pt modelId="{9E01E825-F1A9-44FB-AC5F-272F9ABACBE4}" type="pres">
      <dgm:prSet presAssocID="{020FB186-DB9C-4466-9CF0-35FBE12A201F}" presName="nodeText" presStyleLbl="bgAccFollowNode1" presStyleIdx="0" presStyleCnt="4">
        <dgm:presLayoutVars>
          <dgm:bulletEnabled val="1"/>
        </dgm:presLayoutVars>
      </dgm:prSet>
      <dgm:spPr/>
    </dgm:pt>
    <dgm:pt modelId="{D5D28EB8-FD5F-4612-8AD9-357F4716691D}" type="pres">
      <dgm:prSet presAssocID="{9373E2BC-6526-4AF5-8726-FFDCF8A4AD31}" presName="sibTrans" presStyleCnt="0"/>
      <dgm:spPr/>
    </dgm:pt>
    <dgm:pt modelId="{4376E6F0-FB60-4071-AB43-6E4805B189E2}" type="pres">
      <dgm:prSet presAssocID="{4A617114-F13B-4B89-9592-91CC4FDB4406}" presName="compositeNode" presStyleCnt="0">
        <dgm:presLayoutVars>
          <dgm:bulletEnabled val="1"/>
        </dgm:presLayoutVars>
      </dgm:prSet>
      <dgm:spPr/>
    </dgm:pt>
    <dgm:pt modelId="{B3B93D46-A99B-468D-84D0-1209EB91FA03}" type="pres">
      <dgm:prSet presAssocID="{4A617114-F13B-4B89-9592-91CC4FDB4406}" presName="bgRect" presStyleLbl="bgAccFollowNode1" presStyleIdx="1" presStyleCnt="4"/>
      <dgm:spPr/>
    </dgm:pt>
    <dgm:pt modelId="{5B970256-0ACA-4772-81B9-14E572E1AEB6}" type="pres">
      <dgm:prSet presAssocID="{DF6AF925-EA39-452C-972F-E5E348CDDAE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16135AE-75DB-47BB-A0E9-5F9FD7894FE3}" type="pres">
      <dgm:prSet presAssocID="{4A617114-F13B-4B89-9592-91CC4FDB4406}" presName="bottomLine" presStyleLbl="alignNode1" presStyleIdx="3" presStyleCnt="8">
        <dgm:presLayoutVars/>
      </dgm:prSet>
      <dgm:spPr/>
    </dgm:pt>
    <dgm:pt modelId="{0BB0C1EC-ED86-4E7D-9091-C84DB2173454}" type="pres">
      <dgm:prSet presAssocID="{4A617114-F13B-4B89-9592-91CC4FDB4406}" presName="nodeText" presStyleLbl="bgAccFollowNode1" presStyleIdx="1" presStyleCnt="4">
        <dgm:presLayoutVars>
          <dgm:bulletEnabled val="1"/>
        </dgm:presLayoutVars>
      </dgm:prSet>
      <dgm:spPr/>
    </dgm:pt>
    <dgm:pt modelId="{1363961A-2DDD-402A-831F-EC1BB03C54A0}" type="pres">
      <dgm:prSet presAssocID="{DF6AF925-EA39-452C-972F-E5E348CDDAE2}" presName="sibTrans" presStyleCnt="0"/>
      <dgm:spPr/>
    </dgm:pt>
    <dgm:pt modelId="{8A49601C-DC80-441F-86D1-AA02AF077A16}" type="pres">
      <dgm:prSet presAssocID="{9F76F192-4384-42B8-A46D-20198CB00645}" presName="compositeNode" presStyleCnt="0">
        <dgm:presLayoutVars>
          <dgm:bulletEnabled val="1"/>
        </dgm:presLayoutVars>
      </dgm:prSet>
      <dgm:spPr/>
    </dgm:pt>
    <dgm:pt modelId="{7B13B955-71E3-4BD9-9CDA-DE25EE02FFA1}" type="pres">
      <dgm:prSet presAssocID="{9F76F192-4384-42B8-A46D-20198CB00645}" presName="bgRect" presStyleLbl="bgAccFollowNode1" presStyleIdx="2" presStyleCnt="4"/>
      <dgm:spPr/>
    </dgm:pt>
    <dgm:pt modelId="{39EFCDED-1E57-4ADE-BF72-0151840C5C6B}" type="pres">
      <dgm:prSet presAssocID="{2DFD2F71-2E75-44EA-84B1-D74601958B1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565C585-5467-466A-8D0F-E61AAFAFDB6A}" type="pres">
      <dgm:prSet presAssocID="{9F76F192-4384-42B8-A46D-20198CB00645}" presName="bottomLine" presStyleLbl="alignNode1" presStyleIdx="5" presStyleCnt="8">
        <dgm:presLayoutVars/>
      </dgm:prSet>
      <dgm:spPr/>
    </dgm:pt>
    <dgm:pt modelId="{BAE6C34E-6A9D-4D37-91F9-EB07F3C3FA98}" type="pres">
      <dgm:prSet presAssocID="{9F76F192-4384-42B8-A46D-20198CB00645}" presName="nodeText" presStyleLbl="bgAccFollowNode1" presStyleIdx="2" presStyleCnt="4">
        <dgm:presLayoutVars>
          <dgm:bulletEnabled val="1"/>
        </dgm:presLayoutVars>
      </dgm:prSet>
      <dgm:spPr/>
    </dgm:pt>
    <dgm:pt modelId="{9D0828D2-D2CA-4657-B9FA-C3353EE4D1D6}" type="pres">
      <dgm:prSet presAssocID="{2DFD2F71-2E75-44EA-84B1-D74601958B14}" presName="sibTrans" presStyleCnt="0"/>
      <dgm:spPr/>
    </dgm:pt>
    <dgm:pt modelId="{0A7583E7-558E-400E-B225-7769A2D00C0C}" type="pres">
      <dgm:prSet presAssocID="{FC74CB46-DFD7-40ED-B0CF-B6BA9A127F6E}" presName="compositeNode" presStyleCnt="0">
        <dgm:presLayoutVars>
          <dgm:bulletEnabled val="1"/>
        </dgm:presLayoutVars>
      </dgm:prSet>
      <dgm:spPr/>
    </dgm:pt>
    <dgm:pt modelId="{4206564A-484C-4F79-A589-DA09C30DD3B8}" type="pres">
      <dgm:prSet presAssocID="{FC74CB46-DFD7-40ED-B0CF-B6BA9A127F6E}" presName="bgRect" presStyleLbl="bgAccFollowNode1" presStyleIdx="3" presStyleCnt="4"/>
      <dgm:spPr/>
    </dgm:pt>
    <dgm:pt modelId="{AD2E21F7-1D6A-46AA-B9D2-A1459AFE2FF8}" type="pres">
      <dgm:prSet presAssocID="{DEB78DA5-7881-4536-B204-4872341D1E0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0C35DF9-4ECE-419A-8140-60A9CDCD89FF}" type="pres">
      <dgm:prSet presAssocID="{FC74CB46-DFD7-40ED-B0CF-B6BA9A127F6E}" presName="bottomLine" presStyleLbl="alignNode1" presStyleIdx="7" presStyleCnt="8">
        <dgm:presLayoutVars/>
      </dgm:prSet>
      <dgm:spPr/>
    </dgm:pt>
    <dgm:pt modelId="{ECC393C9-1A16-41D2-83EA-9E34962A89E0}" type="pres">
      <dgm:prSet presAssocID="{FC74CB46-DFD7-40ED-B0CF-B6BA9A127F6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5284C704-EFD7-4E63-B012-A9282B1C7458}" srcId="{020FB186-DB9C-4466-9CF0-35FBE12A201F}" destId="{7DAAA04F-B90F-4DCE-AEA9-0720BC53E4F3}" srcOrd="0" destOrd="0" parTransId="{2A140B85-9FF0-42DC-8DD9-FB3E645370E5}" sibTransId="{F537D63D-780F-4466-B681-489500A14378}"/>
    <dgm:cxn modelId="{17869B05-ECD2-4477-B228-214B8855F4DE}" type="presOf" srcId="{4A617114-F13B-4B89-9592-91CC4FDB4406}" destId="{0BB0C1EC-ED86-4E7D-9091-C84DB2173454}" srcOrd="1" destOrd="0" presId="urn:microsoft.com/office/officeart/2016/7/layout/BasicLinearProcessNumbered"/>
    <dgm:cxn modelId="{E9544E0C-6EF8-40D0-A2B5-8BAE893AB067}" type="presOf" srcId="{B898464F-1F02-44D2-9749-643E34738D8D}" destId="{ECC393C9-1A16-41D2-83EA-9E34962A89E0}" srcOrd="0" destOrd="1" presId="urn:microsoft.com/office/officeart/2016/7/layout/BasicLinearProcessNumbered"/>
    <dgm:cxn modelId="{1389D927-23E2-4779-B39B-5D5DA5E06648}" type="presOf" srcId="{6235F629-9135-4980-A5F0-E310860E15CB}" destId="{B750C9F0-359A-4FC4-B369-F92BFBDE1D2D}" srcOrd="0" destOrd="0" presId="urn:microsoft.com/office/officeart/2016/7/layout/BasicLinearProcessNumbered"/>
    <dgm:cxn modelId="{3B1B6B29-2B36-4668-AEC7-530A87B99BC7}" srcId="{6235F629-9135-4980-A5F0-E310860E15CB}" destId="{020FB186-DB9C-4466-9CF0-35FBE12A201F}" srcOrd="0" destOrd="0" parTransId="{9BD9CB79-23B9-4EAF-9613-A456D6B23159}" sibTransId="{9373E2BC-6526-4AF5-8726-FFDCF8A4AD31}"/>
    <dgm:cxn modelId="{CEFDAA32-ACA5-47E4-B0E4-B7211A615ADB}" srcId="{6235F629-9135-4980-A5F0-E310860E15CB}" destId="{9F76F192-4384-42B8-A46D-20198CB00645}" srcOrd="2" destOrd="0" parTransId="{E6808E70-007D-4EF4-9C5C-8C5339997A1F}" sibTransId="{2DFD2F71-2E75-44EA-84B1-D74601958B14}"/>
    <dgm:cxn modelId="{DEBAAE36-8603-4504-A0AE-83BD5A2BE6A3}" type="presOf" srcId="{BEB5D038-4781-4FC5-83E2-6444E8FB682F}" destId="{BAE6C34E-6A9D-4D37-91F9-EB07F3C3FA98}" srcOrd="0" destOrd="1" presId="urn:microsoft.com/office/officeart/2016/7/layout/BasicLinearProcessNumbered"/>
    <dgm:cxn modelId="{4509233F-2E87-4571-BD43-FF8E7E5DD5B1}" type="presOf" srcId="{9F76F192-4384-42B8-A46D-20198CB00645}" destId="{7B13B955-71E3-4BD9-9CDA-DE25EE02FFA1}" srcOrd="0" destOrd="0" presId="urn:microsoft.com/office/officeart/2016/7/layout/BasicLinearProcessNumbered"/>
    <dgm:cxn modelId="{30E6A25D-369C-4C0C-A3B1-7BBF4F49EF62}" type="presOf" srcId="{020FB186-DB9C-4466-9CF0-35FBE12A201F}" destId="{9E01E825-F1A9-44FB-AC5F-272F9ABACBE4}" srcOrd="1" destOrd="0" presId="urn:microsoft.com/office/officeart/2016/7/layout/BasicLinearProcessNumbered"/>
    <dgm:cxn modelId="{ABBFE448-9723-4DE8-8C75-DBAE1008A378}" type="presOf" srcId="{9F76F192-4384-42B8-A46D-20198CB00645}" destId="{BAE6C34E-6A9D-4D37-91F9-EB07F3C3FA98}" srcOrd="1" destOrd="0" presId="urn:microsoft.com/office/officeart/2016/7/layout/BasicLinearProcessNumbered"/>
    <dgm:cxn modelId="{08F2567B-E100-4AFD-9FF8-47F013F85586}" type="presOf" srcId="{9373E2BC-6526-4AF5-8726-FFDCF8A4AD31}" destId="{EE3A12A8-9E89-4161-BB85-1FDDC179F7F7}" srcOrd="0" destOrd="0" presId="urn:microsoft.com/office/officeart/2016/7/layout/BasicLinearProcessNumbered"/>
    <dgm:cxn modelId="{D11B097F-982C-4B80-9683-0D5F0899600D}" srcId="{6235F629-9135-4980-A5F0-E310860E15CB}" destId="{4A617114-F13B-4B89-9592-91CC4FDB4406}" srcOrd="1" destOrd="0" parTransId="{4A551294-5A3A-46FB-8856-74A72E219DA9}" sibTransId="{DF6AF925-EA39-452C-972F-E5E348CDDAE2}"/>
    <dgm:cxn modelId="{91FFBB90-41BD-4B0C-966A-C71FF6B5D7F2}" srcId="{4A617114-F13B-4B89-9592-91CC4FDB4406}" destId="{BADC21FF-B1EF-4135-AFA9-76DDB17CA6E9}" srcOrd="0" destOrd="0" parTransId="{1126DFEC-1795-4FC5-99FC-E271F957BD35}" sibTransId="{0A199C38-CC33-432E-8DDD-E6908CACC54A}"/>
    <dgm:cxn modelId="{55BD3E92-314C-499B-8842-8ED71198F9AA}" type="presOf" srcId="{DEB78DA5-7881-4536-B204-4872341D1E02}" destId="{AD2E21F7-1D6A-46AA-B9D2-A1459AFE2FF8}" srcOrd="0" destOrd="0" presId="urn:microsoft.com/office/officeart/2016/7/layout/BasicLinearProcessNumbered"/>
    <dgm:cxn modelId="{7BC92CA3-058E-47BD-88EC-95CF8C1BC243}" type="presOf" srcId="{4A617114-F13B-4B89-9592-91CC4FDB4406}" destId="{B3B93D46-A99B-468D-84D0-1209EB91FA03}" srcOrd="0" destOrd="0" presId="urn:microsoft.com/office/officeart/2016/7/layout/BasicLinearProcessNumbered"/>
    <dgm:cxn modelId="{041AE7AA-E9B4-4CBC-851C-2E7640C71E87}" type="presOf" srcId="{DF6AF925-EA39-452C-972F-E5E348CDDAE2}" destId="{5B970256-0ACA-4772-81B9-14E572E1AEB6}" srcOrd="0" destOrd="0" presId="urn:microsoft.com/office/officeart/2016/7/layout/BasicLinearProcessNumbered"/>
    <dgm:cxn modelId="{B53AAEBB-8C31-4942-A56E-95B1035B1B98}" type="presOf" srcId="{FC74CB46-DFD7-40ED-B0CF-B6BA9A127F6E}" destId="{ECC393C9-1A16-41D2-83EA-9E34962A89E0}" srcOrd="1" destOrd="0" presId="urn:microsoft.com/office/officeart/2016/7/layout/BasicLinearProcessNumbered"/>
    <dgm:cxn modelId="{BBB2ADBC-2DD2-4957-996F-40855DA9E6E2}" type="presOf" srcId="{BADC21FF-B1EF-4135-AFA9-76DDB17CA6E9}" destId="{0BB0C1EC-ED86-4E7D-9091-C84DB2173454}" srcOrd="0" destOrd="1" presId="urn:microsoft.com/office/officeart/2016/7/layout/BasicLinearProcessNumbered"/>
    <dgm:cxn modelId="{BCEAA5C1-EBA7-454D-B914-3AF48E612159}" srcId="{9F76F192-4384-42B8-A46D-20198CB00645}" destId="{BEB5D038-4781-4FC5-83E2-6444E8FB682F}" srcOrd="0" destOrd="0" parTransId="{584CDD48-2746-46A7-891E-DE7025AC882D}" sibTransId="{6185D241-392C-4574-B350-BC9022962969}"/>
    <dgm:cxn modelId="{3B2BFCC7-541A-459A-83FC-266A5B8139A4}" srcId="{FC74CB46-DFD7-40ED-B0CF-B6BA9A127F6E}" destId="{B898464F-1F02-44D2-9749-643E34738D8D}" srcOrd="0" destOrd="0" parTransId="{C37C7BFE-6996-45AA-973E-CDB3F4AE2CA0}" sibTransId="{AB62E7A9-9328-4737-9869-9228EE4AC888}"/>
    <dgm:cxn modelId="{89D242C8-A054-40B5-96D7-37C9E4A6705A}" type="presOf" srcId="{7DAAA04F-B90F-4DCE-AEA9-0720BC53E4F3}" destId="{9E01E825-F1A9-44FB-AC5F-272F9ABACBE4}" srcOrd="0" destOrd="1" presId="urn:microsoft.com/office/officeart/2016/7/layout/BasicLinearProcessNumbered"/>
    <dgm:cxn modelId="{FEDDEDCE-16DA-414E-92E8-029CD93F8535}" srcId="{6235F629-9135-4980-A5F0-E310860E15CB}" destId="{FC74CB46-DFD7-40ED-B0CF-B6BA9A127F6E}" srcOrd="3" destOrd="0" parTransId="{140590AD-DD74-4A2B-BF96-CCAD875B135A}" sibTransId="{DEB78DA5-7881-4536-B204-4872341D1E02}"/>
    <dgm:cxn modelId="{9B5E88D5-6849-4F2A-9F70-2417CAE341AD}" type="presOf" srcId="{FC74CB46-DFD7-40ED-B0CF-B6BA9A127F6E}" destId="{4206564A-484C-4F79-A589-DA09C30DD3B8}" srcOrd="0" destOrd="0" presId="urn:microsoft.com/office/officeart/2016/7/layout/BasicLinearProcessNumbered"/>
    <dgm:cxn modelId="{2B3649E0-385D-4A21-BFBD-56FC6642D800}" type="presOf" srcId="{2DFD2F71-2E75-44EA-84B1-D74601958B14}" destId="{39EFCDED-1E57-4ADE-BF72-0151840C5C6B}" srcOrd="0" destOrd="0" presId="urn:microsoft.com/office/officeart/2016/7/layout/BasicLinearProcessNumbered"/>
    <dgm:cxn modelId="{128EE6F0-9A74-4865-B41B-49925F3B8FF7}" type="presOf" srcId="{020FB186-DB9C-4466-9CF0-35FBE12A201F}" destId="{7737B1E1-504C-4679-B036-32197F474D59}" srcOrd="0" destOrd="0" presId="urn:microsoft.com/office/officeart/2016/7/layout/BasicLinearProcessNumbered"/>
    <dgm:cxn modelId="{5B5E9E46-A444-4CD2-8710-B11AF9FF4488}" type="presParOf" srcId="{B750C9F0-359A-4FC4-B369-F92BFBDE1D2D}" destId="{408C65C4-E56B-471B-BE90-0AAADE1A8F44}" srcOrd="0" destOrd="0" presId="urn:microsoft.com/office/officeart/2016/7/layout/BasicLinearProcessNumbered"/>
    <dgm:cxn modelId="{5048E94C-4297-498B-870A-9D6F9DD1A413}" type="presParOf" srcId="{408C65C4-E56B-471B-BE90-0AAADE1A8F44}" destId="{7737B1E1-504C-4679-B036-32197F474D59}" srcOrd="0" destOrd="0" presId="urn:microsoft.com/office/officeart/2016/7/layout/BasicLinearProcessNumbered"/>
    <dgm:cxn modelId="{16D1B14E-6AE8-4610-9C34-21B11769CC8F}" type="presParOf" srcId="{408C65C4-E56B-471B-BE90-0AAADE1A8F44}" destId="{EE3A12A8-9E89-4161-BB85-1FDDC179F7F7}" srcOrd="1" destOrd="0" presId="urn:microsoft.com/office/officeart/2016/7/layout/BasicLinearProcessNumbered"/>
    <dgm:cxn modelId="{49953F0C-69AE-4B77-877C-CE834226A254}" type="presParOf" srcId="{408C65C4-E56B-471B-BE90-0AAADE1A8F44}" destId="{78A68102-10E6-4456-8E99-C4CF84E46F92}" srcOrd="2" destOrd="0" presId="urn:microsoft.com/office/officeart/2016/7/layout/BasicLinearProcessNumbered"/>
    <dgm:cxn modelId="{BB3F184C-67D3-4D68-95CA-73415D218435}" type="presParOf" srcId="{408C65C4-E56B-471B-BE90-0AAADE1A8F44}" destId="{9E01E825-F1A9-44FB-AC5F-272F9ABACBE4}" srcOrd="3" destOrd="0" presId="urn:microsoft.com/office/officeart/2016/7/layout/BasicLinearProcessNumbered"/>
    <dgm:cxn modelId="{448C9986-C6B8-4C5F-B4C3-5B8F52FF8D46}" type="presParOf" srcId="{B750C9F0-359A-4FC4-B369-F92BFBDE1D2D}" destId="{D5D28EB8-FD5F-4612-8AD9-357F4716691D}" srcOrd="1" destOrd="0" presId="urn:microsoft.com/office/officeart/2016/7/layout/BasicLinearProcessNumbered"/>
    <dgm:cxn modelId="{965C0079-C942-4BD5-831E-2C47A0DEC73E}" type="presParOf" srcId="{B750C9F0-359A-4FC4-B369-F92BFBDE1D2D}" destId="{4376E6F0-FB60-4071-AB43-6E4805B189E2}" srcOrd="2" destOrd="0" presId="urn:microsoft.com/office/officeart/2016/7/layout/BasicLinearProcessNumbered"/>
    <dgm:cxn modelId="{A01DAB6D-5CAE-4776-936C-C05CE6DE2FCE}" type="presParOf" srcId="{4376E6F0-FB60-4071-AB43-6E4805B189E2}" destId="{B3B93D46-A99B-468D-84D0-1209EB91FA03}" srcOrd="0" destOrd="0" presId="urn:microsoft.com/office/officeart/2016/7/layout/BasicLinearProcessNumbered"/>
    <dgm:cxn modelId="{E8C0A87D-E894-487F-A402-BB2B29310CF5}" type="presParOf" srcId="{4376E6F0-FB60-4071-AB43-6E4805B189E2}" destId="{5B970256-0ACA-4772-81B9-14E572E1AEB6}" srcOrd="1" destOrd="0" presId="urn:microsoft.com/office/officeart/2016/7/layout/BasicLinearProcessNumbered"/>
    <dgm:cxn modelId="{F2534477-50AC-4964-ADEA-E01393C851C6}" type="presParOf" srcId="{4376E6F0-FB60-4071-AB43-6E4805B189E2}" destId="{A16135AE-75DB-47BB-A0E9-5F9FD7894FE3}" srcOrd="2" destOrd="0" presId="urn:microsoft.com/office/officeart/2016/7/layout/BasicLinearProcessNumbered"/>
    <dgm:cxn modelId="{1413204D-CFDD-41FE-9CE2-ED4E1C47C551}" type="presParOf" srcId="{4376E6F0-FB60-4071-AB43-6E4805B189E2}" destId="{0BB0C1EC-ED86-4E7D-9091-C84DB2173454}" srcOrd="3" destOrd="0" presId="urn:microsoft.com/office/officeart/2016/7/layout/BasicLinearProcessNumbered"/>
    <dgm:cxn modelId="{015BD303-E016-45B7-A20B-948D244119FB}" type="presParOf" srcId="{B750C9F0-359A-4FC4-B369-F92BFBDE1D2D}" destId="{1363961A-2DDD-402A-831F-EC1BB03C54A0}" srcOrd="3" destOrd="0" presId="urn:microsoft.com/office/officeart/2016/7/layout/BasicLinearProcessNumbered"/>
    <dgm:cxn modelId="{CAC54A4B-2772-4B1F-9802-1ABF60F1F692}" type="presParOf" srcId="{B750C9F0-359A-4FC4-B369-F92BFBDE1D2D}" destId="{8A49601C-DC80-441F-86D1-AA02AF077A16}" srcOrd="4" destOrd="0" presId="urn:microsoft.com/office/officeart/2016/7/layout/BasicLinearProcessNumbered"/>
    <dgm:cxn modelId="{BF8875F4-1D71-4699-9CF9-6B121141558E}" type="presParOf" srcId="{8A49601C-DC80-441F-86D1-AA02AF077A16}" destId="{7B13B955-71E3-4BD9-9CDA-DE25EE02FFA1}" srcOrd="0" destOrd="0" presId="urn:microsoft.com/office/officeart/2016/7/layout/BasicLinearProcessNumbered"/>
    <dgm:cxn modelId="{A4421D35-7CA6-47E5-9F94-FD3BA7660370}" type="presParOf" srcId="{8A49601C-DC80-441F-86D1-AA02AF077A16}" destId="{39EFCDED-1E57-4ADE-BF72-0151840C5C6B}" srcOrd="1" destOrd="0" presId="urn:microsoft.com/office/officeart/2016/7/layout/BasicLinearProcessNumbered"/>
    <dgm:cxn modelId="{5ACF0FB6-E1DF-4AC4-9028-534E4FFCA5CC}" type="presParOf" srcId="{8A49601C-DC80-441F-86D1-AA02AF077A16}" destId="{8565C585-5467-466A-8D0F-E61AAFAFDB6A}" srcOrd="2" destOrd="0" presId="urn:microsoft.com/office/officeart/2016/7/layout/BasicLinearProcessNumbered"/>
    <dgm:cxn modelId="{DC8D64BF-713D-4AB3-A9C2-C4D0278B01F9}" type="presParOf" srcId="{8A49601C-DC80-441F-86D1-AA02AF077A16}" destId="{BAE6C34E-6A9D-4D37-91F9-EB07F3C3FA98}" srcOrd="3" destOrd="0" presId="urn:microsoft.com/office/officeart/2016/7/layout/BasicLinearProcessNumbered"/>
    <dgm:cxn modelId="{3ACD1108-7665-4439-B281-65C4E99DB923}" type="presParOf" srcId="{B750C9F0-359A-4FC4-B369-F92BFBDE1D2D}" destId="{9D0828D2-D2CA-4657-B9FA-C3353EE4D1D6}" srcOrd="5" destOrd="0" presId="urn:microsoft.com/office/officeart/2016/7/layout/BasicLinearProcessNumbered"/>
    <dgm:cxn modelId="{B1005FB7-8C8B-4567-85F2-C9917C267135}" type="presParOf" srcId="{B750C9F0-359A-4FC4-B369-F92BFBDE1D2D}" destId="{0A7583E7-558E-400E-B225-7769A2D00C0C}" srcOrd="6" destOrd="0" presId="urn:microsoft.com/office/officeart/2016/7/layout/BasicLinearProcessNumbered"/>
    <dgm:cxn modelId="{95E66445-4D8E-445D-AB6E-0AB4186A56F5}" type="presParOf" srcId="{0A7583E7-558E-400E-B225-7769A2D00C0C}" destId="{4206564A-484C-4F79-A589-DA09C30DD3B8}" srcOrd="0" destOrd="0" presId="urn:microsoft.com/office/officeart/2016/7/layout/BasicLinearProcessNumbered"/>
    <dgm:cxn modelId="{808BCEE7-5BEB-409C-B021-EB9BFB52C2A1}" type="presParOf" srcId="{0A7583E7-558E-400E-B225-7769A2D00C0C}" destId="{AD2E21F7-1D6A-46AA-B9D2-A1459AFE2FF8}" srcOrd="1" destOrd="0" presId="urn:microsoft.com/office/officeart/2016/7/layout/BasicLinearProcessNumbered"/>
    <dgm:cxn modelId="{B2DF44CB-1003-4F6A-ABB8-3C75CB5A301C}" type="presParOf" srcId="{0A7583E7-558E-400E-B225-7769A2D00C0C}" destId="{10C35DF9-4ECE-419A-8140-60A9CDCD89FF}" srcOrd="2" destOrd="0" presId="urn:microsoft.com/office/officeart/2016/7/layout/BasicLinearProcessNumbered"/>
    <dgm:cxn modelId="{6267BE35-1722-4B4A-B209-32DEA253703F}" type="presParOf" srcId="{0A7583E7-558E-400E-B225-7769A2D00C0C}" destId="{ECC393C9-1A16-41D2-83EA-9E34962A89E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846A80-B3A0-4C50-9E3A-BC7DEBC3163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E7DAAB-4ED3-49FD-8E6F-4A2124573FD5}">
      <dgm:prSet phldr="0"/>
      <dgm:spPr/>
      <dgm:t>
        <a:bodyPr/>
        <a:lstStyle/>
        <a:p>
          <a:r>
            <a:rPr lang="en-US"/>
            <a:t>Repository problems</a:t>
          </a:r>
        </a:p>
      </dgm:t>
    </dgm:pt>
    <dgm:pt modelId="{2E422299-CBC4-49F7-95D9-34C585DEF765}" type="parTrans" cxnId="{4FD9E4F2-7920-40C2-A45B-0B0B52D56A1F}">
      <dgm:prSet/>
      <dgm:spPr/>
    </dgm:pt>
    <dgm:pt modelId="{4F208A05-7C47-4F07-BF07-19CEE651CE90}" type="sibTrans" cxnId="{4FD9E4F2-7920-40C2-A45B-0B0B52D56A1F}">
      <dgm:prSet/>
      <dgm:spPr/>
    </dgm:pt>
    <dgm:pt modelId="{40D14CBF-852E-4741-9D5F-6E4EB1078A9E}">
      <dgm:prSet phldr="0"/>
      <dgm:spPr/>
      <dgm:t>
        <a:bodyPr/>
        <a:lstStyle/>
        <a:p>
          <a:r>
            <a:rPr lang="en-US"/>
            <a:t>Slow computers</a:t>
          </a:r>
        </a:p>
      </dgm:t>
    </dgm:pt>
    <dgm:pt modelId="{1C969F71-F925-4A36-9EB3-721ECC07C8FD}" type="parTrans" cxnId="{F498869E-B959-4427-BD57-19FA8E226F79}">
      <dgm:prSet/>
      <dgm:spPr/>
    </dgm:pt>
    <dgm:pt modelId="{C6A34463-82A3-4292-9B92-3509DAD1DE2A}" type="sibTrans" cxnId="{F498869E-B959-4427-BD57-19FA8E226F79}">
      <dgm:prSet/>
      <dgm:spPr/>
    </dgm:pt>
    <dgm:pt modelId="{B8DE7016-2E86-4C10-B85A-9282A98493BF}">
      <dgm:prSet phldr="0"/>
      <dgm:spPr/>
      <dgm:t>
        <a:bodyPr/>
        <a:lstStyle/>
        <a:p>
          <a:r>
            <a:rPr lang="en-US"/>
            <a:t>The </a:t>
          </a:r>
          <a:r>
            <a:rPr lang="en-US">
              <a:latin typeface="Gill Sans MT" panose="020B0502020104020203"/>
            </a:rPr>
            <a:t>Time</a:t>
          </a:r>
          <a:endParaRPr lang="en-US"/>
        </a:p>
      </dgm:t>
    </dgm:pt>
    <dgm:pt modelId="{935F75FC-FA1F-47A5-A6D2-AD1925114972}" type="parTrans" cxnId="{3F958E48-2C7A-43F0-BF37-E2AB2D48FA17}">
      <dgm:prSet/>
      <dgm:spPr/>
    </dgm:pt>
    <dgm:pt modelId="{6D971440-3C0C-49E6-8491-3F64ECCFE6D2}" type="sibTrans" cxnId="{3F958E48-2C7A-43F0-BF37-E2AB2D48FA17}">
      <dgm:prSet/>
      <dgm:spPr/>
    </dgm:pt>
    <dgm:pt modelId="{B0D125D4-C8C5-445A-8D0E-90BA2E420402}">
      <dgm:prSet phldr="0"/>
      <dgm:spPr/>
      <dgm:t>
        <a:bodyPr/>
        <a:lstStyle/>
        <a:p>
          <a:pPr rtl="0"/>
          <a:r>
            <a:rPr lang="en-US"/>
            <a:t>Limited resources</a:t>
          </a:r>
          <a:endParaRPr lang="en-US">
            <a:latin typeface="Gill Sans MT" panose="020B0502020104020203"/>
          </a:endParaRPr>
        </a:p>
      </dgm:t>
    </dgm:pt>
    <dgm:pt modelId="{5051B9B3-512B-48F3-ABDD-3FCDC744D36F}" type="parTrans" cxnId="{3A0040C5-AB66-44C7-B234-20BABBBF80CA}">
      <dgm:prSet/>
      <dgm:spPr/>
    </dgm:pt>
    <dgm:pt modelId="{B69C4991-166F-4967-85CE-8C1275E43E8D}" type="sibTrans" cxnId="{3A0040C5-AB66-44C7-B234-20BABBBF80CA}">
      <dgm:prSet/>
      <dgm:spPr/>
    </dgm:pt>
    <dgm:pt modelId="{FF342623-8E62-4605-82CB-D36BFC6DC0EE}" type="pres">
      <dgm:prSet presAssocID="{63846A80-B3A0-4C50-9E3A-BC7DEBC31634}" presName="linear" presStyleCnt="0">
        <dgm:presLayoutVars>
          <dgm:animLvl val="lvl"/>
          <dgm:resizeHandles val="exact"/>
        </dgm:presLayoutVars>
      </dgm:prSet>
      <dgm:spPr/>
    </dgm:pt>
    <dgm:pt modelId="{B7D95B2F-2E54-4F7F-8FA9-22801D3821A6}" type="pres">
      <dgm:prSet presAssocID="{17E7DAAB-4ED3-49FD-8E6F-4A2124573F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B3D6A2D-0407-4B91-BB04-4AE77FA69F21}" type="pres">
      <dgm:prSet presAssocID="{4F208A05-7C47-4F07-BF07-19CEE651CE90}" presName="spacer" presStyleCnt="0"/>
      <dgm:spPr/>
    </dgm:pt>
    <dgm:pt modelId="{743811F4-382F-47DF-BD95-977425720C31}" type="pres">
      <dgm:prSet presAssocID="{40D14CBF-852E-4741-9D5F-6E4EB1078A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89D33B-3597-48D6-8AFF-D015736CBB31}" type="pres">
      <dgm:prSet presAssocID="{C6A34463-82A3-4292-9B92-3509DAD1DE2A}" presName="spacer" presStyleCnt="0"/>
      <dgm:spPr/>
    </dgm:pt>
    <dgm:pt modelId="{4A27011C-A0B2-46B3-A773-0805471C8E8B}" type="pres">
      <dgm:prSet presAssocID="{B0D125D4-C8C5-445A-8D0E-90BA2E42040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674423-CE85-4388-AD09-9007A0B533EC}" type="pres">
      <dgm:prSet presAssocID="{B69C4991-166F-4967-85CE-8C1275E43E8D}" presName="spacer" presStyleCnt="0"/>
      <dgm:spPr/>
    </dgm:pt>
    <dgm:pt modelId="{145D6ABF-B663-41E2-8792-3BCD665CD940}" type="pres">
      <dgm:prSet presAssocID="{B8DE7016-2E86-4C10-B85A-9282A98493B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DC20364-F685-4423-864B-E9337246F4EE}" type="presOf" srcId="{B8DE7016-2E86-4C10-B85A-9282A98493BF}" destId="{145D6ABF-B663-41E2-8792-3BCD665CD940}" srcOrd="0" destOrd="0" presId="urn:microsoft.com/office/officeart/2005/8/layout/vList2"/>
    <dgm:cxn modelId="{3F958E48-2C7A-43F0-BF37-E2AB2D48FA17}" srcId="{63846A80-B3A0-4C50-9E3A-BC7DEBC31634}" destId="{B8DE7016-2E86-4C10-B85A-9282A98493BF}" srcOrd="3" destOrd="0" parTransId="{935F75FC-FA1F-47A5-A6D2-AD1925114972}" sibTransId="{6D971440-3C0C-49E6-8491-3F64ECCFE6D2}"/>
    <dgm:cxn modelId="{FC07068A-5423-4D94-A12A-EE54E4D385DF}" type="presOf" srcId="{63846A80-B3A0-4C50-9E3A-BC7DEBC31634}" destId="{FF342623-8E62-4605-82CB-D36BFC6DC0EE}" srcOrd="0" destOrd="0" presId="urn:microsoft.com/office/officeart/2005/8/layout/vList2"/>
    <dgm:cxn modelId="{F498869E-B959-4427-BD57-19FA8E226F79}" srcId="{63846A80-B3A0-4C50-9E3A-BC7DEBC31634}" destId="{40D14CBF-852E-4741-9D5F-6E4EB1078A9E}" srcOrd="1" destOrd="0" parTransId="{1C969F71-F925-4A36-9EB3-721ECC07C8FD}" sibTransId="{C6A34463-82A3-4292-9B92-3509DAD1DE2A}"/>
    <dgm:cxn modelId="{3A0040C5-AB66-44C7-B234-20BABBBF80CA}" srcId="{63846A80-B3A0-4C50-9E3A-BC7DEBC31634}" destId="{B0D125D4-C8C5-445A-8D0E-90BA2E420402}" srcOrd="2" destOrd="0" parTransId="{5051B9B3-512B-48F3-ABDD-3FCDC744D36F}" sibTransId="{B69C4991-166F-4967-85CE-8C1275E43E8D}"/>
    <dgm:cxn modelId="{CF0930D2-475D-407D-8E5F-CF13C2A470F3}" type="presOf" srcId="{17E7DAAB-4ED3-49FD-8E6F-4A2124573FD5}" destId="{B7D95B2F-2E54-4F7F-8FA9-22801D3821A6}" srcOrd="0" destOrd="0" presId="urn:microsoft.com/office/officeart/2005/8/layout/vList2"/>
    <dgm:cxn modelId="{2DBCA9D7-3B68-428D-87F0-13AEDD8BF1D1}" type="presOf" srcId="{40D14CBF-852E-4741-9D5F-6E4EB1078A9E}" destId="{743811F4-382F-47DF-BD95-977425720C31}" srcOrd="0" destOrd="0" presId="urn:microsoft.com/office/officeart/2005/8/layout/vList2"/>
    <dgm:cxn modelId="{6B6F30E3-2AAD-467F-9579-32B7464B7B6C}" type="presOf" srcId="{B0D125D4-C8C5-445A-8D0E-90BA2E420402}" destId="{4A27011C-A0B2-46B3-A773-0805471C8E8B}" srcOrd="0" destOrd="0" presId="urn:microsoft.com/office/officeart/2005/8/layout/vList2"/>
    <dgm:cxn modelId="{4FD9E4F2-7920-40C2-A45B-0B0B52D56A1F}" srcId="{63846A80-B3A0-4C50-9E3A-BC7DEBC31634}" destId="{17E7DAAB-4ED3-49FD-8E6F-4A2124573FD5}" srcOrd="0" destOrd="0" parTransId="{2E422299-CBC4-49F7-95D9-34C585DEF765}" sibTransId="{4F208A05-7C47-4F07-BF07-19CEE651CE90}"/>
    <dgm:cxn modelId="{CD03E766-D241-43D1-A4C3-7AFB94C9DDF2}" type="presParOf" srcId="{FF342623-8E62-4605-82CB-D36BFC6DC0EE}" destId="{B7D95B2F-2E54-4F7F-8FA9-22801D3821A6}" srcOrd="0" destOrd="0" presId="urn:microsoft.com/office/officeart/2005/8/layout/vList2"/>
    <dgm:cxn modelId="{68063240-BCA9-4195-BF0C-1C480F2914F3}" type="presParOf" srcId="{FF342623-8E62-4605-82CB-D36BFC6DC0EE}" destId="{AB3D6A2D-0407-4B91-BB04-4AE77FA69F21}" srcOrd="1" destOrd="0" presId="urn:microsoft.com/office/officeart/2005/8/layout/vList2"/>
    <dgm:cxn modelId="{36D13966-B1DE-4912-B62A-416AA2A7745A}" type="presParOf" srcId="{FF342623-8E62-4605-82CB-D36BFC6DC0EE}" destId="{743811F4-382F-47DF-BD95-977425720C31}" srcOrd="2" destOrd="0" presId="urn:microsoft.com/office/officeart/2005/8/layout/vList2"/>
    <dgm:cxn modelId="{940AF7B2-E74A-4F53-96DF-F28B7A78AFEB}" type="presParOf" srcId="{FF342623-8E62-4605-82CB-D36BFC6DC0EE}" destId="{9489D33B-3597-48D6-8AFF-D015736CBB31}" srcOrd="3" destOrd="0" presId="urn:microsoft.com/office/officeart/2005/8/layout/vList2"/>
    <dgm:cxn modelId="{E5BF12BD-B742-4CFC-ABD2-5CE86F844A14}" type="presParOf" srcId="{FF342623-8E62-4605-82CB-D36BFC6DC0EE}" destId="{4A27011C-A0B2-46B3-A773-0805471C8E8B}" srcOrd="4" destOrd="0" presId="urn:microsoft.com/office/officeart/2005/8/layout/vList2"/>
    <dgm:cxn modelId="{1B065ED1-18EC-4E0C-BB35-9948D15BA1A0}" type="presParOf" srcId="{FF342623-8E62-4605-82CB-D36BFC6DC0EE}" destId="{08674423-CE85-4388-AD09-9007A0B533EC}" srcOrd="5" destOrd="0" presId="urn:microsoft.com/office/officeart/2005/8/layout/vList2"/>
    <dgm:cxn modelId="{2386C8C7-6D17-4A4E-874F-95F5002679F7}" type="presParOf" srcId="{FF342623-8E62-4605-82CB-D36BFC6DC0EE}" destId="{145D6ABF-B663-41E2-8792-3BCD665CD94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797273-BA73-4F8A-8354-3924519DD29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420BA9-C31E-494C-A415-2CA6B566ACC6}">
      <dgm:prSet/>
      <dgm:spPr/>
      <dgm:t>
        <a:bodyPr/>
        <a:lstStyle/>
        <a:p>
          <a:r>
            <a:rPr lang="en-US" dirty="0"/>
            <a:t>To add strings </a:t>
          </a:r>
        </a:p>
      </dgm:t>
    </dgm:pt>
    <dgm:pt modelId="{C3A5FA65-6623-4108-8950-04081D1D1410}" type="parTrans" cxnId="{7A5BFAC1-A3BA-4CBB-9669-893E328AAD49}">
      <dgm:prSet/>
      <dgm:spPr/>
      <dgm:t>
        <a:bodyPr/>
        <a:lstStyle/>
        <a:p>
          <a:endParaRPr lang="en-US"/>
        </a:p>
      </dgm:t>
    </dgm:pt>
    <dgm:pt modelId="{4122F296-915F-4A5E-A5A3-E914040D0040}" type="sibTrans" cxnId="{7A5BFAC1-A3BA-4CBB-9669-893E328AAD49}">
      <dgm:prSet/>
      <dgm:spPr/>
      <dgm:t>
        <a:bodyPr/>
        <a:lstStyle/>
        <a:p>
          <a:endParaRPr lang="en-US"/>
        </a:p>
      </dgm:t>
    </dgm:pt>
    <dgm:pt modelId="{9F30A644-2DC8-40E8-9E50-7D425797CD90}">
      <dgm:prSet/>
      <dgm:spPr/>
      <dgm:t>
        <a:bodyPr/>
        <a:lstStyle/>
        <a:p>
          <a:r>
            <a:rPr lang="en-US" dirty="0"/>
            <a:t>To add an option to add more than two sets</a:t>
          </a:r>
        </a:p>
      </dgm:t>
    </dgm:pt>
    <dgm:pt modelId="{CF7FE444-4750-4C0E-9A39-A1F92A5D856A}" type="parTrans" cxnId="{38021EC7-5B34-4594-AFCC-BFF30824F870}">
      <dgm:prSet/>
      <dgm:spPr/>
      <dgm:t>
        <a:bodyPr/>
        <a:lstStyle/>
        <a:p>
          <a:endParaRPr lang="en-US"/>
        </a:p>
      </dgm:t>
    </dgm:pt>
    <dgm:pt modelId="{F502E514-691D-4F3B-82EB-173DC2E71799}" type="sibTrans" cxnId="{38021EC7-5B34-4594-AFCC-BFF30824F870}">
      <dgm:prSet/>
      <dgm:spPr/>
      <dgm:t>
        <a:bodyPr/>
        <a:lstStyle/>
        <a:p>
          <a:endParaRPr lang="en-US"/>
        </a:p>
      </dgm:t>
    </dgm:pt>
    <dgm:pt modelId="{F4822952-60F1-4AE7-956F-54AFD3BB72C1}">
      <dgm:prSet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To improve the interface</a:t>
          </a:r>
        </a:p>
      </dgm:t>
    </dgm:pt>
    <dgm:pt modelId="{D6116F4D-A56C-4FC8-B48F-D31D630F617A}" type="parTrans" cxnId="{3379DEF1-D250-415D-83D1-E7185FE06F95}">
      <dgm:prSet/>
      <dgm:spPr/>
      <dgm:t>
        <a:bodyPr/>
        <a:lstStyle/>
        <a:p>
          <a:endParaRPr lang="en-US"/>
        </a:p>
      </dgm:t>
    </dgm:pt>
    <dgm:pt modelId="{46D3DF46-A578-417E-9BBA-BD22C61EE28F}" type="sibTrans" cxnId="{3379DEF1-D250-415D-83D1-E7185FE06F95}">
      <dgm:prSet/>
      <dgm:spPr/>
      <dgm:t>
        <a:bodyPr/>
        <a:lstStyle/>
        <a:p>
          <a:endParaRPr lang="en-US"/>
        </a:p>
      </dgm:t>
    </dgm:pt>
    <dgm:pt modelId="{3EA7185A-BB1D-49DD-9454-C657FDE3683C}">
      <dgm:prSet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To</a:t>
          </a:r>
          <a:r>
            <a:rPr lang="en-US" dirty="0"/>
            <a:t> modernize it</a:t>
          </a:r>
          <a:endParaRPr lang="en-US" dirty="0">
            <a:latin typeface="Gill Sans MT" panose="020B0502020104020203"/>
          </a:endParaRPr>
        </a:p>
      </dgm:t>
    </dgm:pt>
    <dgm:pt modelId="{48AEE6C3-1C4C-4E41-A3E4-E76DED323FDB}" type="parTrans" cxnId="{D92A028F-71D3-4AF8-9499-03BB02F848EF}">
      <dgm:prSet/>
      <dgm:spPr/>
      <dgm:t>
        <a:bodyPr/>
        <a:lstStyle/>
        <a:p>
          <a:endParaRPr lang="en-US"/>
        </a:p>
      </dgm:t>
    </dgm:pt>
    <dgm:pt modelId="{BCC49988-9A57-45F7-9A9C-E0EF35F15CF5}" type="sibTrans" cxnId="{D92A028F-71D3-4AF8-9499-03BB02F848EF}">
      <dgm:prSet/>
      <dgm:spPr/>
      <dgm:t>
        <a:bodyPr/>
        <a:lstStyle/>
        <a:p>
          <a:endParaRPr lang="en-US"/>
        </a:p>
      </dgm:t>
    </dgm:pt>
    <dgm:pt modelId="{BF721D1F-AE4F-49A7-9C8E-B572424C3C16}" type="pres">
      <dgm:prSet presAssocID="{C1797273-BA73-4F8A-8354-3924519DD291}" presName="linear" presStyleCnt="0">
        <dgm:presLayoutVars>
          <dgm:animLvl val="lvl"/>
          <dgm:resizeHandles val="exact"/>
        </dgm:presLayoutVars>
      </dgm:prSet>
      <dgm:spPr/>
    </dgm:pt>
    <dgm:pt modelId="{ABFA673B-EE9B-44D4-8C04-49F0979CC915}" type="pres">
      <dgm:prSet presAssocID="{41420BA9-C31E-494C-A415-2CA6B566AC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15FE0B-2E4A-47FB-BF72-FC2108E2CFA2}" type="pres">
      <dgm:prSet presAssocID="{4122F296-915F-4A5E-A5A3-E914040D0040}" presName="spacer" presStyleCnt="0"/>
      <dgm:spPr/>
    </dgm:pt>
    <dgm:pt modelId="{1F1EF139-70FA-4736-A4D6-4C62B9EE9BC1}" type="pres">
      <dgm:prSet presAssocID="{9F30A644-2DC8-40E8-9E50-7D425797CD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E24AE10-C40A-4418-9844-C7F87B39FEB5}" type="pres">
      <dgm:prSet presAssocID="{F502E514-691D-4F3B-82EB-173DC2E71799}" presName="spacer" presStyleCnt="0"/>
      <dgm:spPr/>
    </dgm:pt>
    <dgm:pt modelId="{C85FF99A-74AD-40DD-A4BA-436601EEA656}" type="pres">
      <dgm:prSet presAssocID="{3EA7185A-BB1D-49DD-9454-C657FDE368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E4A0944-8DF2-41A9-99A4-CF84FB6C5BAF}" type="pres">
      <dgm:prSet presAssocID="{BCC49988-9A57-45F7-9A9C-E0EF35F15CF5}" presName="spacer" presStyleCnt="0"/>
      <dgm:spPr/>
    </dgm:pt>
    <dgm:pt modelId="{9F77C6CE-8623-44EA-A117-3B41E8E04BA2}" type="pres">
      <dgm:prSet presAssocID="{F4822952-60F1-4AE7-956F-54AFD3BB72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2256E50-7D8B-4858-8DCB-20AC4B6895A9}" type="presOf" srcId="{41420BA9-C31E-494C-A415-2CA6B566ACC6}" destId="{ABFA673B-EE9B-44D4-8C04-49F0979CC915}" srcOrd="0" destOrd="0" presId="urn:microsoft.com/office/officeart/2005/8/layout/vList2"/>
    <dgm:cxn modelId="{173E0F57-5D3B-4B6E-9939-350803895A44}" type="presOf" srcId="{3EA7185A-BB1D-49DD-9454-C657FDE3683C}" destId="{C85FF99A-74AD-40DD-A4BA-436601EEA656}" srcOrd="0" destOrd="0" presId="urn:microsoft.com/office/officeart/2005/8/layout/vList2"/>
    <dgm:cxn modelId="{42B04657-5079-408C-825C-532F3BEE9311}" type="presOf" srcId="{C1797273-BA73-4F8A-8354-3924519DD291}" destId="{BF721D1F-AE4F-49A7-9C8E-B572424C3C16}" srcOrd="0" destOrd="0" presId="urn:microsoft.com/office/officeart/2005/8/layout/vList2"/>
    <dgm:cxn modelId="{D92A028F-71D3-4AF8-9499-03BB02F848EF}" srcId="{C1797273-BA73-4F8A-8354-3924519DD291}" destId="{3EA7185A-BB1D-49DD-9454-C657FDE3683C}" srcOrd="2" destOrd="0" parTransId="{48AEE6C3-1C4C-4E41-A3E4-E76DED323FDB}" sibTransId="{BCC49988-9A57-45F7-9A9C-E0EF35F15CF5}"/>
    <dgm:cxn modelId="{7A5BFAC1-A3BA-4CBB-9669-893E328AAD49}" srcId="{C1797273-BA73-4F8A-8354-3924519DD291}" destId="{41420BA9-C31E-494C-A415-2CA6B566ACC6}" srcOrd="0" destOrd="0" parTransId="{C3A5FA65-6623-4108-8950-04081D1D1410}" sibTransId="{4122F296-915F-4A5E-A5A3-E914040D0040}"/>
    <dgm:cxn modelId="{38021EC7-5B34-4594-AFCC-BFF30824F870}" srcId="{C1797273-BA73-4F8A-8354-3924519DD291}" destId="{9F30A644-2DC8-40E8-9E50-7D425797CD90}" srcOrd="1" destOrd="0" parTransId="{CF7FE444-4750-4C0E-9A39-A1F92A5D856A}" sibTransId="{F502E514-691D-4F3B-82EB-173DC2E71799}"/>
    <dgm:cxn modelId="{E78E5DE2-AA3F-4FA7-A960-A34BC566074B}" type="presOf" srcId="{9F30A644-2DC8-40E8-9E50-7D425797CD90}" destId="{1F1EF139-70FA-4736-A4D6-4C62B9EE9BC1}" srcOrd="0" destOrd="0" presId="urn:microsoft.com/office/officeart/2005/8/layout/vList2"/>
    <dgm:cxn modelId="{04F409ED-939A-46F2-8AF0-47976E0660BE}" type="presOf" srcId="{F4822952-60F1-4AE7-956F-54AFD3BB72C1}" destId="{9F77C6CE-8623-44EA-A117-3B41E8E04BA2}" srcOrd="0" destOrd="0" presId="urn:microsoft.com/office/officeart/2005/8/layout/vList2"/>
    <dgm:cxn modelId="{3379DEF1-D250-415D-83D1-E7185FE06F95}" srcId="{C1797273-BA73-4F8A-8354-3924519DD291}" destId="{F4822952-60F1-4AE7-956F-54AFD3BB72C1}" srcOrd="3" destOrd="0" parTransId="{D6116F4D-A56C-4FC8-B48F-D31D630F617A}" sibTransId="{46D3DF46-A578-417E-9BBA-BD22C61EE28F}"/>
    <dgm:cxn modelId="{F32AEFCA-5A7C-4E44-A9CC-9BE356947015}" type="presParOf" srcId="{BF721D1F-AE4F-49A7-9C8E-B572424C3C16}" destId="{ABFA673B-EE9B-44D4-8C04-49F0979CC915}" srcOrd="0" destOrd="0" presId="urn:microsoft.com/office/officeart/2005/8/layout/vList2"/>
    <dgm:cxn modelId="{B3FD15E9-3DB7-4381-914E-FE40B0D844F9}" type="presParOf" srcId="{BF721D1F-AE4F-49A7-9C8E-B572424C3C16}" destId="{A415FE0B-2E4A-47FB-BF72-FC2108E2CFA2}" srcOrd="1" destOrd="0" presId="urn:microsoft.com/office/officeart/2005/8/layout/vList2"/>
    <dgm:cxn modelId="{047812B7-A524-4F1F-9339-ECCD8C9F5186}" type="presParOf" srcId="{BF721D1F-AE4F-49A7-9C8E-B572424C3C16}" destId="{1F1EF139-70FA-4736-A4D6-4C62B9EE9BC1}" srcOrd="2" destOrd="0" presId="urn:microsoft.com/office/officeart/2005/8/layout/vList2"/>
    <dgm:cxn modelId="{EE155371-7C57-41B0-9C5D-5887AD288CA6}" type="presParOf" srcId="{BF721D1F-AE4F-49A7-9C8E-B572424C3C16}" destId="{6E24AE10-C40A-4418-9844-C7F87B39FEB5}" srcOrd="3" destOrd="0" presId="urn:microsoft.com/office/officeart/2005/8/layout/vList2"/>
    <dgm:cxn modelId="{C15D2B97-AE9F-4365-9C1D-B1DE2EF7CA8D}" type="presParOf" srcId="{BF721D1F-AE4F-49A7-9C8E-B572424C3C16}" destId="{C85FF99A-74AD-40DD-A4BA-436601EEA656}" srcOrd="4" destOrd="0" presId="urn:microsoft.com/office/officeart/2005/8/layout/vList2"/>
    <dgm:cxn modelId="{F8A5217F-D7DD-484C-B021-3B68B716D313}" type="presParOf" srcId="{BF721D1F-AE4F-49A7-9C8E-B572424C3C16}" destId="{1E4A0944-8DF2-41A9-99A4-CF84FB6C5BAF}" srcOrd="5" destOrd="0" presId="urn:microsoft.com/office/officeart/2005/8/layout/vList2"/>
    <dgm:cxn modelId="{32DE1674-340C-4455-91CD-F53CE3AB88C9}" type="presParOf" srcId="{BF721D1F-AE4F-49A7-9C8E-B572424C3C16}" destId="{9F77C6CE-8623-44EA-A117-3B41E8E04B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4CA8A-8D51-427A-BF04-869954B580DC}">
      <dsp:nvSpPr>
        <dsp:cNvPr id="0" name=""/>
        <dsp:cNvSpPr/>
      </dsp:nvSpPr>
      <dsp:spPr>
        <a:xfrm>
          <a:off x="4810" y="681234"/>
          <a:ext cx="1843881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Gill Sans MT" panose="020B0502020104020203"/>
            </a:rPr>
            <a:t>Reneta</a:t>
          </a:r>
          <a:endParaRPr lang="en-US" sz="2400" kern="1200"/>
        </a:p>
      </dsp:txBody>
      <dsp:txXfrm>
        <a:off x="4810" y="681234"/>
        <a:ext cx="1843881" cy="691200"/>
      </dsp:txXfrm>
    </dsp:sp>
    <dsp:sp modelId="{A125DC8B-57A7-43A2-883D-A8E4C4E18348}">
      <dsp:nvSpPr>
        <dsp:cNvPr id="0" name=""/>
        <dsp:cNvSpPr/>
      </dsp:nvSpPr>
      <dsp:spPr>
        <a:xfrm>
          <a:off x="4810" y="1372434"/>
          <a:ext cx="1843881" cy="10540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Gill Sans MT" panose="020B0502020104020203"/>
            </a:rPr>
            <a:t>Scrum Master</a:t>
          </a:r>
          <a:endParaRPr lang="en-US" sz="2400" kern="1200"/>
        </a:p>
      </dsp:txBody>
      <dsp:txXfrm>
        <a:off x="4810" y="1372434"/>
        <a:ext cx="1843881" cy="1054080"/>
      </dsp:txXfrm>
    </dsp:sp>
    <dsp:sp modelId="{2B499C16-7F1C-425E-BEE3-EB967799FE8B}">
      <dsp:nvSpPr>
        <dsp:cNvPr id="0" name=""/>
        <dsp:cNvSpPr/>
      </dsp:nvSpPr>
      <dsp:spPr>
        <a:xfrm>
          <a:off x="2106834" y="681234"/>
          <a:ext cx="1843881" cy="691200"/>
        </a:xfrm>
        <a:prstGeom prst="rect">
          <a:avLst/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accent2">
              <a:hueOff val="-2587972"/>
              <a:satOff val="11465"/>
              <a:lumOff val="-4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Svetlana</a:t>
          </a:r>
        </a:p>
      </dsp:txBody>
      <dsp:txXfrm>
        <a:off x="2106834" y="681234"/>
        <a:ext cx="1843881" cy="691200"/>
      </dsp:txXfrm>
    </dsp:sp>
    <dsp:sp modelId="{DCAEE153-3177-497A-B62D-065BE11C99A7}">
      <dsp:nvSpPr>
        <dsp:cNvPr id="0" name=""/>
        <dsp:cNvSpPr/>
      </dsp:nvSpPr>
      <dsp:spPr>
        <a:xfrm>
          <a:off x="2106834" y="1372434"/>
          <a:ext cx="1843881" cy="1054080"/>
        </a:xfrm>
        <a:prstGeom prst="rect">
          <a:avLst/>
        </a:prstGeom>
        <a:solidFill>
          <a:schemeClr val="accent2">
            <a:tint val="40000"/>
            <a:alpha val="90000"/>
            <a:hueOff val="-2736497"/>
            <a:satOff val="7830"/>
            <a:lumOff val="-52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736497"/>
              <a:satOff val="7830"/>
              <a:lumOff val="-5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Developer</a:t>
          </a:r>
        </a:p>
      </dsp:txBody>
      <dsp:txXfrm>
        <a:off x="2106834" y="1372434"/>
        <a:ext cx="1843881" cy="1054080"/>
      </dsp:txXfrm>
    </dsp:sp>
    <dsp:sp modelId="{2C432CD4-0C07-4073-98BC-F75117A96290}">
      <dsp:nvSpPr>
        <dsp:cNvPr id="0" name=""/>
        <dsp:cNvSpPr/>
      </dsp:nvSpPr>
      <dsp:spPr>
        <a:xfrm>
          <a:off x="4208859" y="681234"/>
          <a:ext cx="1843881" cy="691200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Gill Sans MT" panose="020B0502020104020203"/>
            </a:rPr>
            <a:t>Kaloyan</a:t>
          </a:r>
          <a:endParaRPr lang="en-US" sz="2400" kern="1200"/>
        </a:p>
      </dsp:txBody>
      <dsp:txXfrm>
        <a:off x="4208859" y="681234"/>
        <a:ext cx="1843881" cy="691200"/>
      </dsp:txXfrm>
    </dsp:sp>
    <dsp:sp modelId="{5403C2EE-D0C9-4C2D-B0EF-F7EA286A58F7}">
      <dsp:nvSpPr>
        <dsp:cNvPr id="0" name=""/>
        <dsp:cNvSpPr/>
      </dsp:nvSpPr>
      <dsp:spPr>
        <a:xfrm>
          <a:off x="4208859" y="1372434"/>
          <a:ext cx="1843881" cy="1054080"/>
        </a:xfrm>
        <a:prstGeom prst="rect">
          <a:avLst/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Developer</a:t>
          </a:r>
        </a:p>
      </dsp:txBody>
      <dsp:txXfrm>
        <a:off x="4208859" y="1372434"/>
        <a:ext cx="1843881" cy="1054080"/>
      </dsp:txXfrm>
    </dsp:sp>
    <dsp:sp modelId="{1A95D6BC-BFCF-496C-9728-DA2862D9691C}">
      <dsp:nvSpPr>
        <dsp:cNvPr id="0" name=""/>
        <dsp:cNvSpPr/>
      </dsp:nvSpPr>
      <dsp:spPr>
        <a:xfrm>
          <a:off x="6310884" y="681234"/>
          <a:ext cx="1843881" cy="691200"/>
        </a:xfrm>
        <a:prstGeom prst="rect">
          <a:avLst/>
        </a:prstGeom>
        <a:solidFill>
          <a:schemeClr val="accent2">
            <a:hueOff val="-7763915"/>
            <a:satOff val="34394"/>
            <a:lumOff val="-12648"/>
            <a:alphaOff val="0"/>
          </a:schemeClr>
        </a:solidFill>
        <a:ln w="12700" cap="flat" cmpd="sng" algn="ctr">
          <a:solidFill>
            <a:schemeClr val="accent2">
              <a:hueOff val="-7763915"/>
              <a:satOff val="34394"/>
              <a:lumOff val="-126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Afra</a:t>
          </a:r>
        </a:p>
      </dsp:txBody>
      <dsp:txXfrm>
        <a:off x="6310884" y="681234"/>
        <a:ext cx="1843881" cy="691200"/>
      </dsp:txXfrm>
    </dsp:sp>
    <dsp:sp modelId="{F6DC188E-0854-4F82-A806-0EBF802E71D3}">
      <dsp:nvSpPr>
        <dsp:cNvPr id="0" name=""/>
        <dsp:cNvSpPr/>
      </dsp:nvSpPr>
      <dsp:spPr>
        <a:xfrm>
          <a:off x="6310884" y="1372434"/>
          <a:ext cx="1843881" cy="1054080"/>
        </a:xfrm>
        <a:prstGeom prst="rect">
          <a:avLst/>
        </a:prstGeom>
        <a:solidFill>
          <a:schemeClr val="accent2">
            <a:tint val="40000"/>
            <a:alpha val="90000"/>
            <a:hueOff val="-8209490"/>
            <a:satOff val="23491"/>
            <a:lumOff val="-15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209490"/>
              <a:satOff val="23491"/>
              <a:lumOff val="-15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Code </a:t>
          </a:r>
          <a:r>
            <a:rPr lang="en-US" sz="2400" kern="1200">
              <a:latin typeface="Gill Sans MT" panose="020B0502020104020203"/>
            </a:rPr>
            <a:t>Checker</a:t>
          </a:r>
          <a:endParaRPr lang="en-US" sz="2400" kern="1200"/>
        </a:p>
      </dsp:txBody>
      <dsp:txXfrm>
        <a:off x="6310884" y="1372434"/>
        <a:ext cx="1843881" cy="1054080"/>
      </dsp:txXfrm>
    </dsp:sp>
    <dsp:sp modelId="{57B62D62-A84F-4123-959C-BAE8A4A29F0A}">
      <dsp:nvSpPr>
        <dsp:cNvPr id="0" name=""/>
        <dsp:cNvSpPr/>
      </dsp:nvSpPr>
      <dsp:spPr>
        <a:xfrm>
          <a:off x="8412908" y="681234"/>
          <a:ext cx="1843881" cy="691200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Gill Sans MT" panose="020B0502020104020203"/>
            </a:rPr>
            <a:t>Emily</a:t>
          </a:r>
          <a:endParaRPr lang="en-US" sz="2400" kern="1200"/>
        </a:p>
      </dsp:txBody>
      <dsp:txXfrm>
        <a:off x="8412908" y="681234"/>
        <a:ext cx="1843881" cy="691200"/>
      </dsp:txXfrm>
    </dsp:sp>
    <dsp:sp modelId="{329C0EB2-3B90-413C-B9D0-8F3F247144B8}">
      <dsp:nvSpPr>
        <dsp:cNvPr id="0" name=""/>
        <dsp:cNvSpPr/>
      </dsp:nvSpPr>
      <dsp:spPr>
        <a:xfrm>
          <a:off x="8412908" y="1372434"/>
          <a:ext cx="1843881" cy="1054080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Front end</a:t>
          </a:r>
          <a:r>
            <a:rPr lang="en-US" sz="2400" kern="1200">
              <a:latin typeface="Gill Sans MT" panose="020B0502020104020203"/>
            </a:rPr>
            <a:t> Developer</a:t>
          </a:r>
          <a:endParaRPr lang="en-US" sz="2400" kern="1200"/>
        </a:p>
      </dsp:txBody>
      <dsp:txXfrm>
        <a:off x="8412908" y="1372434"/>
        <a:ext cx="1843881" cy="1054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5C6DD-41E0-44EF-B6F6-8CF15BE87C10}">
      <dsp:nvSpPr>
        <dsp:cNvPr id="0" name=""/>
        <dsp:cNvSpPr/>
      </dsp:nvSpPr>
      <dsp:spPr>
        <a:xfrm>
          <a:off x="0" y="0"/>
          <a:ext cx="4736703" cy="9498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Gill Sans MT"/>
            </a:rPr>
            <a:t>Main idea</a:t>
          </a:r>
          <a:endParaRPr lang="en-US" sz="3900" b="0" i="0" u="none" strike="noStrike" kern="1200" cap="none" baseline="0" noProof="0">
            <a:latin typeface="Gill Sans MT"/>
          </a:endParaRPr>
        </a:p>
      </dsp:txBody>
      <dsp:txXfrm>
        <a:off x="27820" y="27820"/>
        <a:ext cx="3600628" cy="894193"/>
      </dsp:txXfrm>
    </dsp:sp>
    <dsp:sp modelId="{ADA51067-4BD0-43C6-A8A4-A2624BA0A637}">
      <dsp:nvSpPr>
        <dsp:cNvPr id="0" name=""/>
        <dsp:cNvSpPr/>
      </dsp:nvSpPr>
      <dsp:spPr>
        <a:xfrm>
          <a:off x="353714" y="1081754"/>
          <a:ext cx="4736703" cy="949833"/>
        </a:xfrm>
        <a:prstGeom prst="roundRect">
          <a:avLst>
            <a:gd name="adj" fmla="val 10000"/>
          </a:avLst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Gill Sans MT" panose="020B0502020104020203"/>
            </a:rPr>
            <a:t>Implementation</a:t>
          </a:r>
          <a:endParaRPr lang="en-US" sz="3900" kern="1200"/>
        </a:p>
      </dsp:txBody>
      <dsp:txXfrm>
        <a:off x="381534" y="1109574"/>
        <a:ext cx="3709957" cy="894193"/>
      </dsp:txXfrm>
    </dsp:sp>
    <dsp:sp modelId="{2257C090-AB30-49A8-B16F-E6119CDCAEAC}">
      <dsp:nvSpPr>
        <dsp:cNvPr id="0" name=""/>
        <dsp:cNvSpPr/>
      </dsp:nvSpPr>
      <dsp:spPr>
        <a:xfrm>
          <a:off x="707429" y="2163508"/>
          <a:ext cx="4736703" cy="949833"/>
        </a:xfrm>
        <a:prstGeom prst="roundRect">
          <a:avLst>
            <a:gd name="adj" fmla="val 10000"/>
          </a:avLst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Gill Sans MT" panose="020B0502020104020203"/>
            </a:rPr>
            <a:t>Used technology</a:t>
          </a:r>
          <a:endParaRPr lang="en-US" sz="3900" kern="1200"/>
        </a:p>
      </dsp:txBody>
      <dsp:txXfrm>
        <a:off x="735249" y="2191328"/>
        <a:ext cx="3709957" cy="894193"/>
      </dsp:txXfrm>
    </dsp:sp>
    <dsp:sp modelId="{BBCF56C5-867D-435D-B2C9-4173F3AD1E17}">
      <dsp:nvSpPr>
        <dsp:cNvPr id="0" name=""/>
        <dsp:cNvSpPr/>
      </dsp:nvSpPr>
      <dsp:spPr>
        <a:xfrm>
          <a:off x="1061144" y="3245262"/>
          <a:ext cx="4736703" cy="949833"/>
        </a:xfrm>
        <a:prstGeom prst="roundRect">
          <a:avLst>
            <a:gd name="adj" fmla="val 10000"/>
          </a:avLst>
        </a:prstGeom>
        <a:solidFill>
          <a:schemeClr val="accent2">
            <a:hueOff val="-7763915"/>
            <a:satOff val="34394"/>
            <a:lumOff val="-1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Gill Sans MT" panose="020B0502020104020203"/>
            </a:rPr>
            <a:t>Difficulties</a:t>
          </a:r>
        </a:p>
      </dsp:txBody>
      <dsp:txXfrm>
        <a:off x="1088964" y="3273082"/>
        <a:ext cx="3709957" cy="894193"/>
      </dsp:txXfrm>
    </dsp:sp>
    <dsp:sp modelId="{81BC29F1-D411-4B95-93D5-84980EDF209F}">
      <dsp:nvSpPr>
        <dsp:cNvPr id="0" name=""/>
        <dsp:cNvSpPr/>
      </dsp:nvSpPr>
      <dsp:spPr>
        <a:xfrm>
          <a:off x="1414859" y="4327017"/>
          <a:ext cx="4736703" cy="949833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Gill Sans MT" panose="020B0502020104020203"/>
            </a:rPr>
            <a:t>Future ideas</a:t>
          </a:r>
          <a:endParaRPr lang="en-US" sz="3900" kern="1200"/>
        </a:p>
      </dsp:txBody>
      <dsp:txXfrm>
        <a:off x="1442679" y="4354837"/>
        <a:ext cx="3709957" cy="894193"/>
      </dsp:txXfrm>
    </dsp:sp>
    <dsp:sp modelId="{1448D066-AF57-4CC3-A1D1-DF5B074E40CB}">
      <dsp:nvSpPr>
        <dsp:cNvPr id="0" name=""/>
        <dsp:cNvSpPr/>
      </dsp:nvSpPr>
      <dsp:spPr>
        <a:xfrm>
          <a:off x="4119312" y="693905"/>
          <a:ext cx="617391" cy="6173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258225" y="693905"/>
        <a:ext cx="339565" cy="464587"/>
      </dsp:txXfrm>
    </dsp:sp>
    <dsp:sp modelId="{44C2AE8D-BA12-4789-BBFB-3D27F70FE6DE}">
      <dsp:nvSpPr>
        <dsp:cNvPr id="0" name=""/>
        <dsp:cNvSpPr/>
      </dsp:nvSpPr>
      <dsp:spPr>
        <a:xfrm>
          <a:off x="4473026" y="1775660"/>
          <a:ext cx="617391" cy="6173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611939" y="1775660"/>
        <a:ext cx="339565" cy="464587"/>
      </dsp:txXfrm>
    </dsp:sp>
    <dsp:sp modelId="{3CC3E64F-E71F-4827-9D38-C56CBC05285C}">
      <dsp:nvSpPr>
        <dsp:cNvPr id="0" name=""/>
        <dsp:cNvSpPr/>
      </dsp:nvSpPr>
      <dsp:spPr>
        <a:xfrm>
          <a:off x="4826741" y="2841583"/>
          <a:ext cx="617391" cy="6173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965654" y="2841583"/>
        <a:ext cx="339565" cy="464587"/>
      </dsp:txXfrm>
    </dsp:sp>
    <dsp:sp modelId="{B697FA83-DB20-42B7-A9B3-5EE3EE20E392}">
      <dsp:nvSpPr>
        <dsp:cNvPr id="0" name=""/>
        <dsp:cNvSpPr/>
      </dsp:nvSpPr>
      <dsp:spPr>
        <a:xfrm>
          <a:off x="5180456" y="3933891"/>
          <a:ext cx="617391" cy="6173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319369" y="3933891"/>
        <a:ext cx="339565" cy="464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65A29-4842-4697-A18E-761542805F0D}">
      <dsp:nvSpPr>
        <dsp:cNvPr id="0" name=""/>
        <dsp:cNvSpPr/>
      </dsp:nvSpPr>
      <dsp:spPr>
        <a:xfrm>
          <a:off x="1547059" y="597"/>
          <a:ext cx="2787130" cy="278713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3385" tIns="38100" rIns="153385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u="none" strike="noStrike" kern="1200" cap="none" baseline="0" noProof="0">
              <a:latin typeface="Gill Sans MT"/>
            </a:rPr>
            <a:t>To make sets more interesting</a:t>
          </a:r>
        </a:p>
      </dsp:txBody>
      <dsp:txXfrm>
        <a:off x="1955225" y="408763"/>
        <a:ext cx="1970798" cy="1970798"/>
      </dsp:txXfrm>
    </dsp:sp>
    <dsp:sp modelId="{3A816413-AFA1-4134-9876-AE31508A3096}">
      <dsp:nvSpPr>
        <dsp:cNvPr id="0" name=""/>
        <dsp:cNvSpPr/>
      </dsp:nvSpPr>
      <dsp:spPr>
        <a:xfrm>
          <a:off x="3776763" y="597"/>
          <a:ext cx="2787130" cy="2787130"/>
        </a:xfrm>
        <a:prstGeom prst="ellipse">
          <a:avLst/>
        </a:prstGeom>
        <a:solidFill>
          <a:schemeClr val="accent2">
            <a:alpha val="50000"/>
            <a:hueOff val="-5175944"/>
            <a:satOff val="22930"/>
            <a:lumOff val="-843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3385" tIns="38100" rIns="153385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To help Teachers</a:t>
          </a:r>
        </a:p>
      </dsp:txBody>
      <dsp:txXfrm>
        <a:off x="4184929" y="408763"/>
        <a:ext cx="1970798" cy="1970798"/>
      </dsp:txXfrm>
    </dsp:sp>
    <dsp:sp modelId="{EAB717BE-2866-40B3-8058-04FE61197FE5}">
      <dsp:nvSpPr>
        <dsp:cNvPr id="0" name=""/>
        <dsp:cNvSpPr/>
      </dsp:nvSpPr>
      <dsp:spPr>
        <a:xfrm>
          <a:off x="6006468" y="597"/>
          <a:ext cx="2787130" cy="2787130"/>
        </a:xfrm>
        <a:prstGeom prst="ellipse">
          <a:avLst/>
        </a:prstGeom>
        <a:solidFill>
          <a:schemeClr val="accent2">
            <a:alpha val="50000"/>
            <a:hueOff val="-10351888"/>
            <a:satOff val="45859"/>
            <a:lumOff val="-1686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3385" tIns="38100" rIns="153385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 To test our skills.</a:t>
          </a:r>
        </a:p>
      </dsp:txBody>
      <dsp:txXfrm>
        <a:off x="6414634" y="408763"/>
        <a:ext cx="1970798" cy="19707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7B1E1-504C-4679-B036-32197F474D59}">
      <dsp:nvSpPr>
        <dsp:cNvPr id="0" name=""/>
        <dsp:cNvSpPr/>
      </dsp:nvSpPr>
      <dsp:spPr>
        <a:xfrm>
          <a:off x="3006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u="none" strike="noStrike" kern="1200" cap="none" baseline="0" noProof="0">
              <a:latin typeface="Gill Sans MT"/>
            </a:rPr>
            <a:t>Day 1-2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Distribution of tasks</a:t>
          </a:r>
        </a:p>
      </dsp:txBody>
      <dsp:txXfrm>
        <a:off x="3006" y="1178750"/>
        <a:ext cx="2385020" cy="1861185"/>
      </dsp:txXfrm>
    </dsp:sp>
    <dsp:sp modelId="{EE3A12A8-9E89-4161-BB85-1FDDC179F7F7}">
      <dsp:nvSpPr>
        <dsp:cNvPr id="0" name=""/>
        <dsp:cNvSpPr/>
      </dsp:nvSpPr>
      <dsp:spPr>
        <a:xfrm>
          <a:off x="730220" y="310197"/>
          <a:ext cx="930592" cy="9305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66502" y="446479"/>
        <a:ext cx="658028" cy="658028"/>
      </dsp:txXfrm>
    </dsp:sp>
    <dsp:sp modelId="{78A68102-10E6-4456-8E99-C4CF84E46F92}">
      <dsp:nvSpPr>
        <dsp:cNvPr id="0" name=""/>
        <dsp:cNvSpPr/>
      </dsp:nvSpPr>
      <dsp:spPr>
        <a:xfrm>
          <a:off x="3006" y="3101903"/>
          <a:ext cx="2385020" cy="72"/>
        </a:xfrm>
        <a:prstGeom prst="rect">
          <a:avLst/>
        </a:prstGeom>
        <a:solidFill>
          <a:schemeClr val="accent2">
            <a:hueOff val="-1478841"/>
            <a:satOff val="6551"/>
            <a:lumOff val="-2409"/>
            <a:alphaOff val="0"/>
          </a:schemeClr>
        </a:solidFill>
        <a:ln w="12700" cap="flat" cmpd="sng" algn="ctr">
          <a:solidFill>
            <a:schemeClr val="accent2">
              <a:hueOff val="-1478841"/>
              <a:satOff val="6551"/>
              <a:lumOff val="-24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93D46-A99B-468D-84D0-1209EB91FA03}">
      <dsp:nvSpPr>
        <dsp:cNvPr id="0" name=""/>
        <dsp:cNvSpPr/>
      </dsp:nvSpPr>
      <dsp:spPr>
        <a:xfrm>
          <a:off x="2626528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Gill Sans MT" panose="020B0502020104020203"/>
            </a:rPr>
            <a:t>Day 3-25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Work on the code</a:t>
          </a:r>
        </a:p>
      </dsp:txBody>
      <dsp:txXfrm>
        <a:off x="2626528" y="1178750"/>
        <a:ext cx="2385020" cy="1861185"/>
      </dsp:txXfrm>
    </dsp:sp>
    <dsp:sp modelId="{5B970256-0ACA-4772-81B9-14E572E1AEB6}">
      <dsp:nvSpPr>
        <dsp:cNvPr id="0" name=""/>
        <dsp:cNvSpPr/>
      </dsp:nvSpPr>
      <dsp:spPr>
        <a:xfrm>
          <a:off x="3353742" y="310197"/>
          <a:ext cx="930592" cy="930592"/>
        </a:xfrm>
        <a:prstGeom prst="ellipse">
          <a:avLst/>
        </a:prstGeom>
        <a:solidFill>
          <a:schemeClr val="accent2">
            <a:hueOff val="-2957682"/>
            <a:satOff val="13103"/>
            <a:lumOff val="-4818"/>
            <a:alphaOff val="0"/>
          </a:schemeClr>
        </a:solidFill>
        <a:ln w="12700" cap="flat" cmpd="sng" algn="ctr">
          <a:solidFill>
            <a:schemeClr val="accent2">
              <a:hueOff val="-2957682"/>
              <a:satOff val="13103"/>
              <a:lumOff val="-4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490024" y="446479"/>
        <a:ext cx="658028" cy="658028"/>
      </dsp:txXfrm>
    </dsp:sp>
    <dsp:sp modelId="{A16135AE-75DB-47BB-A0E9-5F9FD7894FE3}">
      <dsp:nvSpPr>
        <dsp:cNvPr id="0" name=""/>
        <dsp:cNvSpPr/>
      </dsp:nvSpPr>
      <dsp:spPr>
        <a:xfrm>
          <a:off x="2626528" y="3101903"/>
          <a:ext cx="2385020" cy="72"/>
        </a:xfrm>
        <a:prstGeom prst="rect">
          <a:avLst/>
        </a:prstGeom>
        <a:solidFill>
          <a:schemeClr val="accent2">
            <a:hueOff val="-4436523"/>
            <a:satOff val="19654"/>
            <a:lumOff val="-7227"/>
            <a:alphaOff val="0"/>
          </a:schemeClr>
        </a:solidFill>
        <a:ln w="12700" cap="flat" cmpd="sng" algn="ctr">
          <a:solidFill>
            <a:schemeClr val="accent2">
              <a:hueOff val="-4436523"/>
              <a:satOff val="19654"/>
              <a:lumOff val="-72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3B955-71E3-4BD9-9CDA-DE25EE02FFA1}">
      <dsp:nvSpPr>
        <dsp:cNvPr id="0" name=""/>
        <dsp:cNvSpPr/>
      </dsp:nvSpPr>
      <dsp:spPr>
        <a:xfrm>
          <a:off x="5250051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Gill Sans MT" panose="020B0502020104020203"/>
            </a:rPr>
            <a:t>Day 25-31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Presentation and documentation</a:t>
          </a:r>
        </a:p>
      </dsp:txBody>
      <dsp:txXfrm>
        <a:off x="5250051" y="1178750"/>
        <a:ext cx="2385020" cy="1861185"/>
      </dsp:txXfrm>
    </dsp:sp>
    <dsp:sp modelId="{39EFCDED-1E57-4ADE-BF72-0151840C5C6B}">
      <dsp:nvSpPr>
        <dsp:cNvPr id="0" name=""/>
        <dsp:cNvSpPr/>
      </dsp:nvSpPr>
      <dsp:spPr>
        <a:xfrm>
          <a:off x="5977264" y="310197"/>
          <a:ext cx="930592" cy="930592"/>
        </a:xfrm>
        <a:prstGeom prst="ellipse">
          <a:avLst/>
        </a:prstGeom>
        <a:solidFill>
          <a:schemeClr val="accent2">
            <a:hueOff val="-5915365"/>
            <a:satOff val="26205"/>
            <a:lumOff val="-9637"/>
            <a:alphaOff val="0"/>
          </a:schemeClr>
        </a:solidFill>
        <a:ln w="12700" cap="flat" cmpd="sng" algn="ctr">
          <a:solidFill>
            <a:schemeClr val="accent2">
              <a:hueOff val="-5915365"/>
              <a:satOff val="26205"/>
              <a:lumOff val="-9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113546" y="446479"/>
        <a:ext cx="658028" cy="658028"/>
      </dsp:txXfrm>
    </dsp:sp>
    <dsp:sp modelId="{8565C585-5467-466A-8D0F-E61AAFAFDB6A}">
      <dsp:nvSpPr>
        <dsp:cNvPr id="0" name=""/>
        <dsp:cNvSpPr/>
      </dsp:nvSpPr>
      <dsp:spPr>
        <a:xfrm>
          <a:off x="5250051" y="3101903"/>
          <a:ext cx="2385020" cy="72"/>
        </a:xfrm>
        <a:prstGeom prst="rect">
          <a:avLst/>
        </a:prstGeom>
        <a:solidFill>
          <a:schemeClr val="accent2">
            <a:hueOff val="-7394206"/>
            <a:satOff val="32756"/>
            <a:lumOff val="-12046"/>
            <a:alphaOff val="0"/>
          </a:schemeClr>
        </a:solidFill>
        <a:ln w="12700" cap="flat" cmpd="sng" algn="ctr">
          <a:solidFill>
            <a:schemeClr val="accent2">
              <a:hueOff val="-7394206"/>
              <a:satOff val="32756"/>
              <a:lumOff val="-12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6564A-484C-4F79-A589-DA09C30DD3B8}">
      <dsp:nvSpPr>
        <dsp:cNvPr id="0" name=""/>
        <dsp:cNvSpPr/>
      </dsp:nvSpPr>
      <dsp:spPr>
        <a:xfrm>
          <a:off x="7873573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Gill Sans MT" panose="020B0502020104020203"/>
            </a:rPr>
            <a:t>Today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final result</a:t>
          </a:r>
        </a:p>
      </dsp:txBody>
      <dsp:txXfrm>
        <a:off x="7873573" y="1178750"/>
        <a:ext cx="2385020" cy="1861185"/>
      </dsp:txXfrm>
    </dsp:sp>
    <dsp:sp modelId="{AD2E21F7-1D6A-46AA-B9D2-A1459AFE2FF8}">
      <dsp:nvSpPr>
        <dsp:cNvPr id="0" name=""/>
        <dsp:cNvSpPr/>
      </dsp:nvSpPr>
      <dsp:spPr>
        <a:xfrm>
          <a:off x="8600787" y="310197"/>
          <a:ext cx="930592" cy="930592"/>
        </a:xfrm>
        <a:prstGeom prst="ellipse">
          <a:avLst/>
        </a:prstGeom>
        <a:solidFill>
          <a:schemeClr val="accent2">
            <a:hueOff val="-8873047"/>
            <a:satOff val="39308"/>
            <a:lumOff val="-14455"/>
            <a:alphaOff val="0"/>
          </a:schemeClr>
        </a:solidFill>
        <a:ln w="12700" cap="flat" cmpd="sng" algn="ctr">
          <a:solidFill>
            <a:schemeClr val="accent2">
              <a:hueOff val="-8873047"/>
              <a:satOff val="39308"/>
              <a:lumOff val="-144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37069" y="446479"/>
        <a:ext cx="658028" cy="658028"/>
      </dsp:txXfrm>
    </dsp:sp>
    <dsp:sp modelId="{10C35DF9-4ECE-419A-8140-60A9CDCD89FF}">
      <dsp:nvSpPr>
        <dsp:cNvPr id="0" name=""/>
        <dsp:cNvSpPr/>
      </dsp:nvSpPr>
      <dsp:spPr>
        <a:xfrm>
          <a:off x="7873573" y="3101903"/>
          <a:ext cx="2385020" cy="7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95B2F-2E54-4F7F-8FA9-22801D3821A6}">
      <dsp:nvSpPr>
        <dsp:cNvPr id="0" name=""/>
        <dsp:cNvSpPr/>
      </dsp:nvSpPr>
      <dsp:spPr>
        <a:xfrm>
          <a:off x="0" y="112279"/>
          <a:ext cx="5607050" cy="1076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Repository problems</a:t>
          </a:r>
        </a:p>
      </dsp:txBody>
      <dsp:txXfrm>
        <a:off x="52546" y="164825"/>
        <a:ext cx="5501958" cy="971308"/>
      </dsp:txXfrm>
    </dsp:sp>
    <dsp:sp modelId="{743811F4-382F-47DF-BD95-977425720C31}">
      <dsp:nvSpPr>
        <dsp:cNvPr id="0" name=""/>
        <dsp:cNvSpPr/>
      </dsp:nvSpPr>
      <dsp:spPr>
        <a:xfrm>
          <a:off x="0" y="1321159"/>
          <a:ext cx="5607050" cy="107640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Slow computers</a:t>
          </a:r>
        </a:p>
      </dsp:txBody>
      <dsp:txXfrm>
        <a:off x="52546" y="1373705"/>
        <a:ext cx="5501958" cy="971308"/>
      </dsp:txXfrm>
    </dsp:sp>
    <dsp:sp modelId="{4A27011C-A0B2-46B3-A773-0805471C8E8B}">
      <dsp:nvSpPr>
        <dsp:cNvPr id="0" name=""/>
        <dsp:cNvSpPr/>
      </dsp:nvSpPr>
      <dsp:spPr>
        <a:xfrm>
          <a:off x="0" y="2530040"/>
          <a:ext cx="5607050" cy="107640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Limited resources</a:t>
          </a:r>
          <a:endParaRPr lang="en-US" sz="4600" kern="1200">
            <a:latin typeface="Gill Sans MT" panose="020B0502020104020203"/>
          </a:endParaRPr>
        </a:p>
      </dsp:txBody>
      <dsp:txXfrm>
        <a:off x="52546" y="2582586"/>
        <a:ext cx="5501958" cy="971308"/>
      </dsp:txXfrm>
    </dsp:sp>
    <dsp:sp modelId="{145D6ABF-B663-41E2-8792-3BCD665CD940}">
      <dsp:nvSpPr>
        <dsp:cNvPr id="0" name=""/>
        <dsp:cNvSpPr/>
      </dsp:nvSpPr>
      <dsp:spPr>
        <a:xfrm>
          <a:off x="0" y="3738920"/>
          <a:ext cx="5607050" cy="10764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The </a:t>
          </a:r>
          <a:r>
            <a:rPr lang="en-US" sz="4600" kern="1200">
              <a:latin typeface="Gill Sans MT" panose="020B0502020104020203"/>
            </a:rPr>
            <a:t>Time</a:t>
          </a:r>
          <a:endParaRPr lang="en-US" sz="4600" kern="1200"/>
        </a:p>
      </dsp:txBody>
      <dsp:txXfrm>
        <a:off x="52546" y="3791466"/>
        <a:ext cx="5501958" cy="9713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A673B-EE9B-44D4-8C04-49F0979CC915}">
      <dsp:nvSpPr>
        <dsp:cNvPr id="0" name=""/>
        <dsp:cNvSpPr/>
      </dsp:nvSpPr>
      <dsp:spPr>
        <a:xfrm>
          <a:off x="0" y="528859"/>
          <a:ext cx="6783627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 add strings </a:t>
          </a:r>
        </a:p>
      </dsp:txBody>
      <dsp:txXfrm>
        <a:off x="31984" y="560843"/>
        <a:ext cx="6719659" cy="591232"/>
      </dsp:txXfrm>
    </dsp:sp>
    <dsp:sp modelId="{1F1EF139-70FA-4736-A4D6-4C62B9EE9BC1}">
      <dsp:nvSpPr>
        <dsp:cNvPr id="0" name=""/>
        <dsp:cNvSpPr/>
      </dsp:nvSpPr>
      <dsp:spPr>
        <a:xfrm>
          <a:off x="0" y="1264699"/>
          <a:ext cx="6783627" cy="655200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 add an option to add more than two sets</a:t>
          </a:r>
        </a:p>
      </dsp:txBody>
      <dsp:txXfrm>
        <a:off x="31984" y="1296683"/>
        <a:ext cx="6719659" cy="591232"/>
      </dsp:txXfrm>
    </dsp:sp>
    <dsp:sp modelId="{C85FF99A-74AD-40DD-A4BA-436601EEA656}">
      <dsp:nvSpPr>
        <dsp:cNvPr id="0" name=""/>
        <dsp:cNvSpPr/>
      </dsp:nvSpPr>
      <dsp:spPr>
        <a:xfrm>
          <a:off x="0" y="2000539"/>
          <a:ext cx="6783627" cy="655200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Gill Sans MT" panose="020B0502020104020203"/>
            </a:rPr>
            <a:t>To</a:t>
          </a:r>
          <a:r>
            <a:rPr lang="en-US" sz="2800" kern="1200" dirty="0"/>
            <a:t> modernize it</a:t>
          </a:r>
          <a:endParaRPr lang="en-US" sz="2800" kern="1200" dirty="0">
            <a:latin typeface="Gill Sans MT" panose="020B0502020104020203"/>
          </a:endParaRPr>
        </a:p>
      </dsp:txBody>
      <dsp:txXfrm>
        <a:off x="31984" y="2032523"/>
        <a:ext cx="6719659" cy="591232"/>
      </dsp:txXfrm>
    </dsp:sp>
    <dsp:sp modelId="{9F77C6CE-8623-44EA-A117-3B41E8E04BA2}">
      <dsp:nvSpPr>
        <dsp:cNvPr id="0" name=""/>
        <dsp:cNvSpPr/>
      </dsp:nvSpPr>
      <dsp:spPr>
        <a:xfrm>
          <a:off x="0" y="2736379"/>
          <a:ext cx="6783627" cy="6552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Gill Sans MT" panose="020B0502020104020203"/>
            </a:rPr>
            <a:t>To improve the interface</a:t>
          </a:r>
        </a:p>
      </dsp:txBody>
      <dsp:txXfrm>
        <a:off x="31984" y="2768363"/>
        <a:ext cx="6719659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slow">
    <p:push dir="u"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C++ project - "SETS"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F8A5104-7810-4A52-8899-753616840623}"/>
              </a:ext>
            </a:extLst>
          </p:cNvPr>
          <p:cNvSpPr txBox="1">
            <a:spLocks/>
          </p:cNvSpPr>
          <p:nvPr/>
        </p:nvSpPr>
        <p:spPr>
          <a:xfrm>
            <a:off x="6824416" y="4129668"/>
            <a:ext cx="5368382" cy="11151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/>
          </a:p>
          <a:p>
            <a:pPr algn="r"/>
            <a:r>
              <a:rPr lang="en-US"/>
              <a:t>Reneta </a:t>
            </a:r>
            <a:r>
              <a:rPr lang="en-US" err="1"/>
              <a:t>Topalska</a:t>
            </a:r>
            <a:r>
              <a:rPr lang="en-US"/>
              <a:t>, Afra </a:t>
            </a:r>
            <a:r>
              <a:rPr lang="en-US" err="1"/>
              <a:t>Yusrefova</a:t>
            </a:r>
            <a:r>
              <a:rPr lang="en-US"/>
              <a:t>, Svetlana </a:t>
            </a:r>
            <a:r>
              <a:rPr lang="en-US" err="1"/>
              <a:t>Boyadzieva</a:t>
            </a:r>
            <a:r>
              <a:rPr lang="en-US"/>
              <a:t>, </a:t>
            </a:r>
            <a:r>
              <a:rPr lang="en-US" err="1"/>
              <a:t>Kaloqn</a:t>
            </a:r>
            <a:r>
              <a:rPr lang="en-US"/>
              <a:t> Dinev, Emily </a:t>
            </a:r>
            <a:r>
              <a:rPr lang="en-US" err="1"/>
              <a:t>Kehayova</a:t>
            </a:r>
          </a:p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6CBC-DD9E-47AD-BA11-ACC7E609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B755935-F425-4852-B775-531E4BEA8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857937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9226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3F26B-1F55-470C-92D8-D889B5A8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547E420C-6516-47CA-ABCF-FC7C0A729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369967"/>
              </p:ext>
            </p:extLst>
          </p:nvPr>
        </p:nvGraphicFramePr>
        <p:xfrm>
          <a:off x="5400357" y="790574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2756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BB8D3-7EF3-4667-A460-01E5547D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The main idea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9FE953A-F933-4A5B-A697-F37DFF42E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027261"/>
              </p:ext>
            </p:extLst>
          </p:nvPr>
        </p:nvGraphicFramePr>
        <p:xfrm>
          <a:off x="921592" y="941466"/>
          <a:ext cx="10340658" cy="278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2499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C9D4-69A7-4994-BD32-1F3D6705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graphicFrame>
        <p:nvGraphicFramePr>
          <p:cNvPr id="37" name="Diagram 37">
            <a:extLst>
              <a:ext uri="{FF2B5EF4-FFF2-40B4-BE49-F238E27FC236}">
                <a16:creationId xmlns:a16="http://schemas.microsoft.com/office/drawing/2014/main" id="{30E9F177-0B2E-42FE-8A94-5B2960D579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462696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4718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435-9A0D-42A4-887D-B64D9A1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703" y="-3297"/>
            <a:ext cx="5888754" cy="2091311"/>
          </a:xfr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sz="48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Techology used</a:t>
            </a:r>
            <a:endParaRPr lang="en-US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98FFAEBE-AE13-4F42-860A-EBB31CF2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" y="3233468"/>
            <a:ext cx="5618671" cy="3755366"/>
          </a:xfrm>
          <a:prstGeom prst="rect">
            <a:avLst/>
          </a:prstGeom>
        </p:spPr>
      </p:pic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7ACAF0C8-BA3A-4988-B8EC-61F86F2A6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66" y="-1438"/>
            <a:ext cx="5503652" cy="3669101"/>
          </a:xfrm>
          <a:prstGeom prst="rect">
            <a:avLst/>
          </a:prstGeom>
        </p:spPr>
      </p:pic>
      <p:pic>
        <p:nvPicPr>
          <p:cNvPr id="6" name="Picture 7" descr="Icon&#10;&#10;Description automatically generated">
            <a:extLst>
              <a:ext uri="{FF2B5EF4-FFF2-40B4-BE49-F238E27FC236}">
                <a16:creationId xmlns:a16="http://schemas.microsoft.com/office/drawing/2014/main" id="{FD89875B-95D2-4209-88BE-478E9340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513" y="4009486"/>
            <a:ext cx="4410973" cy="2764047"/>
          </a:xfrm>
          <a:prstGeom prst="rect">
            <a:avLst/>
          </a:prstGeom>
        </p:spPr>
      </p:pic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0BF4F51F-07F4-4122-A7DB-C40AADDC3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551" y="1944580"/>
            <a:ext cx="2340634" cy="2623784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1BB16917-E560-416B-993A-05634CAE2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7041" y="1988169"/>
            <a:ext cx="2671314" cy="25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6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A823D-0EF6-4C20-B00C-48507131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 Difficulties 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&amp;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Limitations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13D929D0-F99D-4453-824D-B983E4520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20130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7092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usinesswoman looking out of window">
            <a:extLst>
              <a:ext uri="{FF2B5EF4-FFF2-40B4-BE49-F238E27FC236}">
                <a16:creationId xmlns:a16="http://schemas.microsoft.com/office/drawing/2014/main" id="{40A30236-6867-4E39-9CE5-CC12C15BD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</a:blip>
          <a:srcRect t="543" b="151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CA8B00-C04A-470E-B706-CC08B2BF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en-US"/>
              <a:t>FUture plans</a:t>
            </a:r>
          </a:p>
        </p:txBody>
      </p:sp>
      <p:graphicFrame>
        <p:nvGraphicFramePr>
          <p:cNvPr id="6" name="Content Placeholder 26">
            <a:extLst>
              <a:ext uri="{FF2B5EF4-FFF2-40B4-BE49-F238E27FC236}">
                <a16:creationId xmlns:a16="http://schemas.microsoft.com/office/drawing/2014/main" id="{78D8A691-C653-4878-8BE3-7ABA374B54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623416"/>
              </p:ext>
            </p:extLst>
          </p:nvPr>
        </p:nvGraphicFramePr>
        <p:xfrm>
          <a:off x="2700491" y="2320787"/>
          <a:ext cx="6783627" cy="3920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84212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C6F20-8ED6-4F1A-8811-4062BFA83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6B1FD-E4C5-42A7-A539-60C3AF43E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B97A1-61F1-48D1-A692-FE6700EB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6000">
                <a:solidFill>
                  <a:srgbClr val="1D2C31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140276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C0A41B-4E75-4512-ABAD-D663025C8E72}">
  <ds:schemaRefs>
    <ds:schemaRef ds:uri="http://purl.org/dc/dcmitype/"/>
    <ds:schemaRef ds:uri="16c05727-aa75-4e4a-9b5f-8a80a1165891"/>
    <ds:schemaRef ds:uri="71af3243-3dd4-4a8d-8c0d-dd76da1f02a5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F88797-338E-4C4E-B50C-3C46519E1B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190557-3523-4829-B732-42505F2F945C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128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Parcel</vt:lpstr>
      <vt:lpstr>C++ project - "SETS"</vt:lpstr>
      <vt:lpstr>Roles</vt:lpstr>
      <vt:lpstr>introduction</vt:lpstr>
      <vt:lpstr>The main idea</vt:lpstr>
      <vt:lpstr>implementation</vt:lpstr>
      <vt:lpstr>Techology used</vt:lpstr>
      <vt:lpstr> Difficulties &amp; Limitations</vt:lpstr>
      <vt:lpstr>FUture plans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Design</dc:title>
  <dc:creator/>
  <cp:lastModifiedBy>Афра Феимова Юсрефова</cp:lastModifiedBy>
  <cp:revision>25</cp:revision>
  <dcterms:created xsi:type="dcterms:W3CDTF">2020-10-29T16:02:37Z</dcterms:created>
  <dcterms:modified xsi:type="dcterms:W3CDTF">2020-11-02T19:26:37Z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