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EBAE-5D81-4783-A967-520094B49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Vacation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E3CF-38C1-4CE3-96A8-AB6A45096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Reneta</a:t>
            </a:r>
            <a:r>
              <a:rPr lang="en-US" dirty="0"/>
              <a:t> </a:t>
            </a:r>
            <a:r>
              <a:rPr lang="en-US" dirty="0" err="1"/>
              <a:t>Topalska</a:t>
            </a:r>
            <a:r>
              <a:rPr lang="en-US" dirty="0"/>
              <a:t> 12V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C01CD-0D9A-4E6A-AF65-80175BB2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5" y="398755"/>
            <a:ext cx="3503351" cy="2335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D3BC8-9E70-42B0-A242-049C90C5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8" y="3174106"/>
            <a:ext cx="3890153" cy="2777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98A8A4-BCC2-4675-B225-24E8A1E83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839" y="634221"/>
            <a:ext cx="3067816" cy="21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E993-405C-471B-B953-17337940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874" y="307759"/>
            <a:ext cx="1569126" cy="1456267"/>
          </a:xfrm>
        </p:spPr>
        <p:txBody>
          <a:bodyPr/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AF486-B0A2-4F96-B2B1-955F566D9095}"/>
              </a:ext>
            </a:extLst>
          </p:cNvPr>
          <p:cNvSpPr txBox="1"/>
          <p:nvPr/>
        </p:nvSpPr>
        <p:spPr>
          <a:xfrm>
            <a:off x="7803471" y="2908224"/>
            <a:ext cx="37641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Мениджър на отпуски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Потребител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Роли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Отбори и проекти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E44BB-B0F9-465D-8442-C8C95EF6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7" y="139897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2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3800-E5D2-4C27-BF6B-A097D57B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6" y="587738"/>
            <a:ext cx="10131425" cy="1456267"/>
          </a:xfrm>
        </p:spPr>
        <p:txBody>
          <a:bodyPr/>
          <a:lstStyle/>
          <a:p>
            <a:r>
              <a:rPr lang="bg-BG" dirty="0"/>
              <a:t>Приложение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A5CBA-BA83-4BFD-85DA-7856D9358255}"/>
              </a:ext>
            </a:extLst>
          </p:cNvPr>
          <p:cNvSpPr txBox="1"/>
          <p:nvPr/>
        </p:nvSpPr>
        <p:spPr>
          <a:xfrm>
            <a:off x="552636" y="2044005"/>
            <a:ext cx="3548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sz="2800" dirty="0"/>
              <a:t>Уеб базирано приложение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CRUD </a:t>
            </a:r>
            <a:r>
              <a:rPr lang="bg-BG" sz="2800" dirty="0"/>
              <a:t>операции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C9DE4-8F82-434B-BE48-3591F709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77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41A1-993A-4D5E-891C-7619DD13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A8240-E1AB-469F-A9C0-63268702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7500"/>
            <a:ext cx="4404919" cy="245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E2284-E2AF-4489-A963-8A8E7B1E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" y="2400584"/>
            <a:ext cx="5202315" cy="3236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DE89A-C053-42D9-BC31-E0384CD6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13" y="3173766"/>
            <a:ext cx="4003877" cy="32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B5C-34A2-4418-8286-77916491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53" y="2482788"/>
            <a:ext cx="10131425" cy="1456267"/>
          </a:xfrm>
        </p:spPr>
        <p:txBody>
          <a:bodyPr/>
          <a:lstStyle/>
          <a:p>
            <a:r>
              <a:rPr lang="bg-BG" dirty="0"/>
              <a:t>Демонстрация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869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5A8D-E18E-423D-87F1-2CA050D6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480" y="2700866"/>
            <a:ext cx="10131425" cy="1456267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0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28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Vacation Manager</vt:lpstr>
      <vt:lpstr>Идея</vt:lpstr>
      <vt:lpstr>Приложение:</vt:lpstr>
      <vt:lpstr>Технологии</vt:lpstr>
      <vt:lpstr>Демонстрация!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Manager</dc:title>
  <dc:creator>Ренета Бориславова Топалска</dc:creator>
  <cp:lastModifiedBy>Ренета Бориславова Топалска</cp:lastModifiedBy>
  <cp:revision>3</cp:revision>
  <dcterms:created xsi:type="dcterms:W3CDTF">2022-11-11T11:06:19Z</dcterms:created>
  <dcterms:modified xsi:type="dcterms:W3CDTF">2022-11-11T11:27:04Z</dcterms:modified>
</cp:coreProperties>
</file>