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E0C9D-BC01-4A03-A531-81CAA0A2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D4690-D3DA-4D7D-9B45-441F87A78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45DCC-AAD8-4924-9E0E-496ED700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3E3A4-5664-4040-945F-B1B3DA8A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820F4-DAAB-4167-9B69-3C21868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F677-9D14-4404-A783-52864ED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DD719-ECB9-4AF3-8C98-7BD07030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C72AE-790C-4DC0-B981-54744EE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F717D-DA9E-49EE-B49B-9D31E1B7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E9C36-D950-4B8E-80A0-DDDA290C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34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D7FC6-F6C8-418B-AC50-47F948A6E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22DA04-2F8E-490E-960B-A8E6DD38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B3E65-65F0-4606-AA4E-8324CED1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C900C-FA26-4A7D-B6C6-B240841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F01F1-AA49-4AA6-8F5A-79BA146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2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C6AB5-1083-4057-A2E7-1F32AAC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26EBF-0536-46CD-BAF4-59C2FC58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7FB7F-4BCE-4DE2-97E8-238C1126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0625A-4AFC-4D7F-8FF1-7FDBDA43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B34C6-240D-4DDF-9F0F-4F3DE8F9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28DD-73F9-4FC0-ABD5-F28628FF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7EB8A-41C4-448B-B656-980DE204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F4454-88FA-4591-B87C-40243CE7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6470F-942E-4DDE-94C1-20E0AD74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7ACED-585D-4714-959D-EF065A6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39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C9AD-475A-40FB-B8FD-2ED4639B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1BA54-3CD2-4C11-8552-702B3C04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9A2E6C-C10F-4C06-99EA-25F6B552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EA5CC-F2E2-4D90-8D0C-AC609592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22285-5481-4269-8EC8-E054245F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28178B-CB98-4DE4-A59A-D018F26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8CC5-4BDF-4371-96DF-5389F498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1E28B5-96C4-4C67-8BA0-4B00C1D8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7A9ED-6A4C-49E6-BBB0-31D63D77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A9466C-A632-4999-8744-BD4A1DE44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61A32-A68E-47F3-B84D-98D022790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DEA67-833B-48E5-A428-CE329C38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299595-6773-4DF1-9879-8A83B551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B5E551-BC1C-44D5-B62F-8D62F5B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7CFF-FE64-4284-86AB-55C167A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333E70-DAA8-4F8E-B16B-5607678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714828-3820-4437-B77E-91491C04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08BBD0-40FF-4D48-BB82-30156D2D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AE17C2-CDEA-42FB-B1E8-E7212E1F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313931-557A-4967-AD1B-13D88540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DD2355-8785-416A-8A1F-06DFF360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98744-A6FF-4B77-8735-8FD5B831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6F529-54FC-4D7B-82E2-9B21BD81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E7C33A-9427-446D-A797-CB4494501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BEEFB-E16F-4853-8823-51FAEE2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3F4CA-9BA7-4CB4-BFA6-338998F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8CF18-5749-418A-A0AB-6C26DE05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0FFA9-D3A8-4918-A8F0-1EAC11D9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5F2FBC-7D59-4EC9-94E5-91E452941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211D63-2C27-4B99-9DC8-38CDA46B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B97CB-4D70-4DD6-A65F-EE11662F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8AFEC5-89E1-4DC1-8C15-7E286868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D214EF-58B9-43BC-99BE-28779456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5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560545-8F17-4E0A-AE45-15854319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8D0F6-8F4D-4A52-8E8A-8C380FF3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DD22C9-55B0-4419-AC47-6EC0DB1C7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0E28-3FDB-49FE-80CB-397D7774E810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A687C-78A1-4AF5-8517-6D948D526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46A2AF-8E7C-4228-B2AA-FEABA1A8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C7A1-5E0A-4D6B-8863-15536D6B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818FE67-FE0E-410C-9E42-FF7E17B5D9CE}"/>
              </a:ext>
            </a:extLst>
          </p:cNvPr>
          <p:cNvGrpSpPr/>
          <p:nvPr/>
        </p:nvGrpSpPr>
        <p:grpSpPr>
          <a:xfrm>
            <a:off x="0" y="1"/>
            <a:ext cx="12191999" cy="6858000"/>
            <a:chOff x="231738" y="1704708"/>
            <a:chExt cx="7730688" cy="351272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CB0B405-62FC-4573-A0B0-BB379C555634}"/>
                </a:ext>
              </a:extLst>
            </p:cNvPr>
            <p:cNvSpPr/>
            <p:nvPr/>
          </p:nvSpPr>
          <p:spPr>
            <a:xfrm>
              <a:off x="1233179" y="2263977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Put_your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B7E60C2-3451-46F8-BB34-F5F7827BE56E}"/>
                </a:ext>
              </a:extLst>
            </p:cNvPr>
            <p:cNvSpPr/>
            <p:nvPr/>
          </p:nvSpPr>
          <p:spPr>
            <a:xfrm>
              <a:off x="1233178" y="2742149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ut_your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: Angulado 7">
              <a:extLst>
                <a:ext uri="{FF2B5EF4-FFF2-40B4-BE49-F238E27FC236}">
                  <a16:creationId xmlns:a16="http://schemas.microsoft.com/office/drawing/2014/main" id="{59D3F6C3-0884-4BEF-B603-41ADA6620A08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1519279" y="2627673"/>
              <a:ext cx="22895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09A847-40F1-47A6-ADBA-CF29330B63FD}"/>
                </a:ext>
              </a:extLst>
            </p:cNvPr>
            <p:cNvSpPr/>
            <p:nvPr/>
          </p:nvSpPr>
          <p:spPr>
            <a:xfrm>
              <a:off x="231739" y="2263977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Put</a:t>
              </a:r>
              <a:r>
                <a:rPr lang="pt-BR" sz="2000" dirty="0">
                  <a:solidFill>
                    <a:schemeClr val="tx1"/>
                  </a:solidFill>
                </a:rPr>
                <a:t>_*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AFEC67BD-5AF0-4DBF-8186-FC40579CFC40}"/>
                </a:ext>
              </a:extLst>
            </p:cNvPr>
            <p:cNvSpPr/>
            <p:nvPr/>
          </p:nvSpPr>
          <p:spPr>
            <a:xfrm>
              <a:off x="1233177" y="3220321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t_your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A7AFC1FF-D687-43DE-9296-B127B8FC0437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5400000">
              <a:off x="1519278" y="3105845"/>
              <a:ext cx="22895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44BA1F9-5DF6-40CD-8D74-4C010E8FE5E9}"/>
                </a:ext>
              </a:extLst>
            </p:cNvPr>
            <p:cNvSpPr/>
            <p:nvPr/>
          </p:nvSpPr>
          <p:spPr>
            <a:xfrm>
              <a:off x="231738" y="2742149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ut_*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D1074C0-0641-47E2-BEF1-9E2F7549605C}"/>
                </a:ext>
              </a:extLst>
            </p:cNvPr>
            <p:cNvSpPr/>
            <p:nvPr/>
          </p:nvSpPr>
          <p:spPr>
            <a:xfrm>
              <a:off x="231738" y="3220320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t_*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39A320F-6FDF-47F2-82B6-C8B9BFD833BF}"/>
                </a:ext>
              </a:extLst>
            </p:cNvPr>
            <p:cNvSpPr/>
            <p:nvPr/>
          </p:nvSpPr>
          <p:spPr>
            <a:xfrm>
              <a:off x="1233178" y="3735721"/>
              <a:ext cx="79479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_</a:t>
              </a:r>
              <a:r>
                <a:rPr lang="pt-BR" sz="2000" dirty="0" err="1">
                  <a:solidFill>
                    <a:schemeClr val="tx1"/>
                  </a:solidFill>
                </a:rPr>
                <a:t>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B3ADE46-7FE8-4C70-AD8C-2B765BE0D1F2}"/>
                </a:ext>
              </a:extLst>
            </p:cNvPr>
            <p:cNvSpPr/>
            <p:nvPr/>
          </p:nvSpPr>
          <p:spPr>
            <a:xfrm>
              <a:off x="231738" y="3735721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_*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8F3D2116-AD9E-44DF-85C1-22B7141B8788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rot="5400000">
              <a:off x="1499076" y="3601044"/>
              <a:ext cx="266179" cy="31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6D77AE31-0224-42EE-A097-918CFB2B4086}"/>
                </a:ext>
              </a:extLst>
            </p:cNvPr>
            <p:cNvSpPr/>
            <p:nvPr/>
          </p:nvSpPr>
          <p:spPr>
            <a:xfrm>
              <a:off x="1233178" y="4227178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8AB5BC90-5C87-4D77-94FB-A8C532947E40}"/>
                </a:ext>
              </a:extLst>
            </p:cNvPr>
            <p:cNvSpPr/>
            <p:nvPr/>
          </p:nvSpPr>
          <p:spPr>
            <a:xfrm>
              <a:off x="231742" y="4225081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D26D9A0A-7445-4E7A-81BD-0951629F0BC7}"/>
                </a:ext>
              </a:extLst>
            </p:cNvPr>
            <p:cNvCxnSpPr>
              <a:cxnSpLocks/>
              <a:stCxn id="22" idx="2"/>
              <a:endCxn id="35" idx="0"/>
            </p:cNvCxnSpPr>
            <p:nvPr/>
          </p:nvCxnSpPr>
          <p:spPr>
            <a:xfrm rot="16200000" flipH="1">
              <a:off x="1511047" y="4104472"/>
              <a:ext cx="242236" cy="3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544A586-3C8D-43F5-85E3-1346E41E4D84}"/>
                </a:ext>
              </a:extLst>
            </p:cNvPr>
            <p:cNvSpPr/>
            <p:nvPr/>
          </p:nvSpPr>
          <p:spPr>
            <a:xfrm>
              <a:off x="2431727" y="2991370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99728BB-D185-41DA-903C-C5657DC07AAC}"/>
                </a:ext>
              </a:extLst>
            </p:cNvPr>
            <p:cNvSpPr/>
            <p:nvPr/>
          </p:nvSpPr>
          <p:spPr>
            <a:xfrm>
              <a:off x="2431728" y="3301063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31028FB9-F178-46DA-9CED-45A6DBE252F5}"/>
                </a:ext>
              </a:extLst>
            </p:cNvPr>
            <p:cNvCxnSpPr>
              <a:stCxn id="35" idx="3"/>
              <a:endCxn id="50" idx="1"/>
            </p:cNvCxnSpPr>
            <p:nvPr/>
          </p:nvCxnSpPr>
          <p:spPr>
            <a:xfrm flipV="1">
              <a:off x="2034327" y="3115981"/>
              <a:ext cx="397400" cy="12358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21C9B47B-CE39-43E8-9E3D-BE515D817A24}"/>
                </a:ext>
              </a:extLst>
            </p:cNvPr>
            <p:cNvSpPr/>
            <p:nvPr/>
          </p:nvSpPr>
          <p:spPr>
            <a:xfrm>
              <a:off x="2431726" y="4658516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your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9AE971A-BB0E-45D9-B313-76F267AFFC38}"/>
                </a:ext>
              </a:extLst>
            </p:cNvPr>
            <p:cNvSpPr/>
            <p:nvPr/>
          </p:nvSpPr>
          <p:spPr>
            <a:xfrm>
              <a:off x="2431727" y="4968209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E7BBB3B4-8FDD-49A7-9CD2-7CF9EBAA74F4}"/>
                </a:ext>
              </a:extLst>
            </p:cNvPr>
            <p:cNvCxnSpPr>
              <a:stCxn id="35" idx="3"/>
              <a:endCxn id="81" idx="1"/>
            </p:cNvCxnSpPr>
            <p:nvPr/>
          </p:nvCxnSpPr>
          <p:spPr>
            <a:xfrm>
              <a:off x="2034327" y="4351789"/>
              <a:ext cx="397399" cy="431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1CFE380B-05B3-40AF-94AC-B2534D75201F}"/>
                </a:ext>
              </a:extLst>
            </p:cNvPr>
            <p:cNvSpPr/>
            <p:nvPr/>
          </p:nvSpPr>
          <p:spPr>
            <a:xfrm>
              <a:off x="3630274" y="2560033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C5E6FDD5-1CEA-42FC-B666-42C306D296C3}"/>
                </a:ext>
              </a:extLst>
            </p:cNvPr>
            <p:cNvSpPr/>
            <p:nvPr/>
          </p:nvSpPr>
          <p:spPr>
            <a:xfrm>
              <a:off x="3630275" y="2869726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1DD12B8-6F4F-42D7-8551-58F55D41E93F}"/>
                </a:ext>
              </a:extLst>
            </p:cNvPr>
            <p:cNvSpPr/>
            <p:nvPr/>
          </p:nvSpPr>
          <p:spPr>
            <a:xfrm>
              <a:off x="3630274" y="3428994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96BF46CB-2100-4B7F-91A9-EA6DD45A85B2}"/>
                </a:ext>
              </a:extLst>
            </p:cNvPr>
            <p:cNvSpPr/>
            <p:nvPr/>
          </p:nvSpPr>
          <p:spPr>
            <a:xfrm>
              <a:off x="3630275" y="3738687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B0ABDBCF-823F-4A9A-949A-916E3A2127B7}"/>
                </a:ext>
              </a:extLst>
            </p:cNvPr>
            <p:cNvCxnSpPr>
              <a:stCxn id="50" idx="3"/>
              <a:endCxn id="102" idx="1"/>
            </p:cNvCxnSpPr>
            <p:nvPr/>
          </p:nvCxnSpPr>
          <p:spPr>
            <a:xfrm flipV="1">
              <a:off x="3232876" y="2684644"/>
              <a:ext cx="397398" cy="4313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: Angulado 108">
              <a:extLst>
                <a:ext uri="{FF2B5EF4-FFF2-40B4-BE49-F238E27FC236}">
                  <a16:creationId xmlns:a16="http://schemas.microsoft.com/office/drawing/2014/main" id="{14B249E0-A7C2-4BC5-B9EE-BE76AF96DF8C}"/>
                </a:ext>
              </a:extLst>
            </p:cNvPr>
            <p:cNvCxnSpPr>
              <a:stCxn id="50" idx="3"/>
              <a:endCxn id="104" idx="1"/>
            </p:cNvCxnSpPr>
            <p:nvPr/>
          </p:nvCxnSpPr>
          <p:spPr>
            <a:xfrm>
              <a:off x="3232876" y="3115981"/>
              <a:ext cx="397398" cy="4376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9D13527A-2B5B-458B-9BF4-C822D5F39FEA}"/>
                </a:ext>
              </a:extLst>
            </p:cNvPr>
            <p:cNvSpPr/>
            <p:nvPr/>
          </p:nvSpPr>
          <p:spPr>
            <a:xfrm>
              <a:off x="4828820" y="2139366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8B795399-7D30-4549-891E-6A330BC93043}"/>
                </a:ext>
              </a:extLst>
            </p:cNvPr>
            <p:cNvSpPr/>
            <p:nvPr/>
          </p:nvSpPr>
          <p:spPr>
            <a:xfrm>
              <a:off x="4828821" y="2449059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ED5E8ACD-6815-49DA-8F5D-5B5B14AE204D}"/>
                </a:ext>
              </a:extLst>
            </p:cNvPr>
            <p:cNvSpPr/>
            <p:nvPr/>
          </p:nvSpPr>
          <p:spPr>
            <a:xfrm>
              <a:off x="4828820" y="3008327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CF22B5FF-E3D6-4962-8976-24324B238394}"/>
                </a:ext>
              </a:extLst>
            </p:cNvPr>
            <p:cNvSpPr/>
            <p:nvPr/>
          </p:nvSpPr>
          <p:spPr>
            <a:xfrm>
              <a:off x="4828821" y="3318020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Conector: Angulado 116">
              <a:extLst>
                <a:ext uri="{FF2B5EF4-FFF2-40B4-BE49-F238E27FC236}">
                  <a16:creationId xmlns:a16="http://schemas.microsoft.com/office/drawing/2014/main" id="{F9D8BD26-034C-4842-9FB3-3DC7311509ED}"/>
                </a:ext>
              </a:extLst>
            </p:cNvPr>
            <p:cNvCxnSpPr>
              <a:stCxn id="102" idx="3"/>
              <a:endCxn id="112" idx="1"/>
            </p:cNvCxnSpPr>
            <p:nvPr/>
          </p:nvCxnSpPr>
          <p:spPr>
            <a:xfrm flipV="1">
              <a:off x="4431423" y="2263977"/>
              <a:ext cx="397397" cy="4206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: Angulado 118">
              <a:extLst>
                <a:ext uri="{FF2B5EF4-FFF2-40B4-BE49-F238E27FC236}">
                  <a16:creationId xmlns:a16="http://schemas.microsoft.com/office/drawing/2014/main" id="{D1A06C90-30E9-4A27-8FEC-15EEA725F4F9}"/>
                </a:ext>
              </a:extLst>
            </p:cNvPr>
            <p:cNvCxnSpPr>
              <a:stCxn id="102" idx="3"/>
              <a:endCxn id="114" idx="1"/>
            </p:cNvCxnSpPr>
            <p:nvPr/>
          </p:nvCxnSpPr>
          <p:spPr>
            <a:xfrm>
              <a:off x="4431423" y="2684644"/>
              <a:ext cx="397397" cy="448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2F484818-DBC8-4ABE-B0C7-D8924AA148BD}"/>
                </a:ext>
              </a:extLst>
            </p:cNvPr>
            <p:cNvSpPr/>
            <p:nvPr/>
          </p:nvSpPr>
          <p:spPr>
            <a:xfrm>
              <a:off x="6027366" y="1704708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92BE9AD-AF6D-42F5-989E-FDA7FBE04979}"/>
                </a:ext>
              </a:extLst>
            </p:cNvPr>
            <p:cNvSpPr/>
            <p:nvPr/>
          </p:nvSpPr>
          <p:spPr>
            <a:xfrm>
              <a:off x="6027367" y="2014401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*</a:t>
              </a:r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B97561E-370E-4E4E-BDB1-1E821FDDA6E1}"/>
                </a:ext>
              </a:extLst>
            </p:cNvPr>
            <p:cNvSpPr/>
            <p:nvPr/>
          </p:nvSpPr>
          <p:spPr>
            <a:xfrm>
              <a:off x="6027366" y="2573669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D62BA074-2C53-42E6-B6F8-0707211F988F}"/>
                </a:ext>
              </a:extLst>
            </p:cNvPr>
            <p:cNvSpPr/>
            <p:nvPr/>
          </p:nvSpPr>
          <p:spPr>
            <a:xfrm>
              <a:off x="6027367" y="2883362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our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Conector: Angulado 126">
              <a:extLst>
                <a:ext uri="{FF2B5EF4-FFF2-40B4-BE49-F238E27FC236}">
                  <a16:creationId xmlns:a16="http://schemas.microsoft.com/office/drawing/2014/main" id="{EB90583F-B42B-4443-AD22-84BCB6DC0A8F}"/>
                </a:ext>
              </a:extLst>
            </p:cNvPr>
            <p:cNvCxnSpPr>
              <a:stCxn id="112" idx="3"/>
              <a:endCxn id="122" idx="1"/>
            </p:cNvCxnSpPr>
            <p:nvPr/>
          </p:nvCxnSpPr>
          <p:spPr>
            <a:xfrm flipV="1">
              <a:off x="5629969" y="1829319"/>
              <a:ext cx="397397" cy="4346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: Angulado 128">
              <a:extLst>
                <a:ext uri="{FF2B5EF4-FFF2-40B4-BE49-F238E27FC236}">
                  <a16:creationId xmlns:a16="http://schemas.microsoft.com/office/drawing/2014/main" id="{AC1D02DD-8C86-466A-9E58-ACA17A9E4E79}"/>
                </a:ext>
              </a:extLst>
            </p:cNvPr>
            <p:cNvCxnSpPr>
              <a:stCxn id="112" idx="3"/>
              <a:endCxn id="124" idx="1"/>
            </p:cNvCxnSpPr>
            <p:nvPr/>
          </p:nvCxnSpPr>
          <p:spPr>
            <a:xfrm>
              <a:off x="5629969" y="2263977"/>
              <a:ext cx="397397" cy="4343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3133EC1E-12A0-40A2-92F7-60F7D9CA3196}"/>
                </a:ext>
              </a:extLst>
            </p:cNvPr>
            <p:cNvSpPr/>
            <p:nvPr/>
          </p:nvSpPr>
          <p:spPr>
            <a:xfrm>
              <a:off x="4828820" y="4035110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tângulo: Cantos Arredondados 160">
              <a:extLst>
                <a:ext uri="{FF2B5EF4-FFF2-40B4-BE49-F238E27FC236}">
                  <a16:creationId xmlns:a16="http://schemas.microsoft.com/office/drawing/2014/main" id="{D31884A5-E961-4B75-9607-57CABD16770F}"/>
                </a:ext>
              </a:extLst>
            </p:cNvPr>
            <p:cNvSpPr/>
            <p:nvPr/>
          </p:nvSpPr>
          <p:spPr>
            <a:xfrm>
              <a:off x="4828821" y="4344803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ur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Conector: Angulado 162">
              <a:extLst>
                <a:ext uri="{FF2B5EF4-FFF2-40B4-BE49-F238E27FC236}">
                  <a16:creationId xmlns:a16="http://schemas.microsoft.com/office/drawing/2014/main" id="{C088BF27-740B-4339-8A38-40493156AA29}"/>
                </a:ext>
              </a:extLst>
            </p:cNvPr>
            <p:cNvCxnSpPr>
              <a:stCxn id="104" idx="3"/>
              <a:endCxn id="160" idx="1"/>
            </p:cNvCxnSpPr>
            <p:nvPr/>
          </p:nvCxnSpPr>
          <p:spPr>
            <a:xfrm>
              <a:off x="4431423" y="3553605"/>
              <a:ext cx="397397" cy="6061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9458D447-D007-4890-AE3E-CC5DBB31856B}"/>
                </a:ext>
              </a:extLst>
            </p:cNvPr>
            <p:cNvSpPr/>
            <p:nvPr/>
          </p:nvSpPr>
          <p:spPr>
            <a:xfrm>
              <a:off x="6027366" y="4038953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etângulo: Cantos Arredondados 164">
              <a:extLst>
                <a:ext uri="{FF2B5EF4-FFF2-40B4-BE49-F238E27FC236}">
                  <a16:creationId xmlns:a16="http://schemas.microsoft.com/office/drawing/2014/main" id="{96147B85-EBAC-414B-BA27-5FB77A107D26}"/>
                </a:ext>
              </a:extLst>
            </p:cNvPr>
            <p:cNvSpPr/>
            <p:nvPr/>
          </p:nvSpPr>
          <p:spPr>
            <a:xfrm>
              <a:off x="6027367" y="4348646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6" name="Retângulo: Cantos Arredondados 165">
              <a:extLst>
                <a:ext uri="{FF2B5EF4-FFF2-40B4-BE49-F238E27FC236}">
                  <a16:creationId xmlns:a16="http://schemas.microsoft.com/office/drawing/2014/main" id="{A94373E1-5CAE-46A4-9A63-13044C1D0B0A}"/>
                </a:ext>
              </a:extLst>
            </p:cNvPr>
            <p:cNvSpPr/>
            <p:nvPr/>
          </p:nvSpPr>
          <p:spPr>
            <a:xfrm>
              <a:off x="7161276" y="4042096"/>
              <a:ext cx="801149" cy="249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1922CA0C-473A-4986-9F7D-BA1EE243E42B}"/>
                </a:ext>
              </a:extLst>
            </p:cNvPr>
            <p:cNvSpPr/>
            <p:nvPr/>
          </p:nvSpPr>
          <p:spPr>
            <a:xfrm>
              <a:off x="7161277" y="4351789"/>
              <a:ext cx="801149" cy="2492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Conector: Angulado 170">
              <a:extLst>
                <a:ext uri="{FF2B5EF4-FFF2-40B4-BE49-F238E27FC236}">
                  <a16:creationId xmlns:a16="http://schemas.microsoft.com/office/drawing/2014/main" id="{49B6D7A9-C22C-435E-A8BC-ED2D0B50F895}"/>
                </a:ext>
              </a:extLst>
            </p:cNvPr>
            <p:cNvCxnSpPr>
              <a:stCxn id="160" idx="3"/>
              <a:endCxn id="164" idx="1"/>
            </p:cNvCxnSpPr>
            <p:nvPr/>
          </p:nvCxnSpPr>
          <p:spPr>
            <a:xfrm>
              <a:off x="5629969" y="4159721"/>
              <a:ext cx="397397" cy="38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: Angulado 171">
              <a:extLst>
                <a:ext uri="{FF2B5EF4-FFF2-40B4-BE49-F238E27FC236}">
                  <a16:creationId xmlns:a16="http://schemas.microsoft.com/office/drawing/2014/main" id="{18151D7F-C85B-418D-8020-C16ABF652F18}"/>
                </a:ext>
              </a:extLst>
            </p:cNvPr>
            <p:cNvCxnSpPr>
              <a:cxnSpLocks/>
              <a:stCxn id="164" idx="3"/>
              <a:endCxn id="166" idx="1"/>
            </p:cNvCxnSpPr>
            <p:nvPr/>
          </p:nvCxnSpPr>
          <p:spPr>
            <a:xfrm>
              <a:off x="6828515" y="4163564"/>
              <a:ext cx="332761" cy="3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548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Uchoa</dc:creator>
  <cp:lastModifiedBy>Rodrigo Uchoa</cp:lastModifiedBy>
  <cp:revision>1</cp:revision>
  <dcterms:created xsi:type="dcterms:W3CDTF">2022-04-12T01:26:26Z</dcterms:created>
  <dcterms:modified xsi:type="dcterms:W3CDTF">2022-04-12T01:27:41Z</dcterms:modified>
</cp:coreProperties>
</file>