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us Limbach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A79BD3-9CD7-4FEA-AF29-AB2CEA687D02}">
  <a:tblStyle styleId="{04A79BD3-9CD7-4FEA-AF29-AB2CEA687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4T12:08:16.233" idx="1">
    <p:pos x="516" y="532"/>
    <p:text>Reihenfole evtl. noch anpassen</p:text>
  </p:cm>
  <p:cm authorId="0" dt="2019-11-04T12:08:16.233" idx="2">
    <p:pos x="516" y="532"/>
    <p:text>Folge*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9b158305_2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9b158305_2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Genaue Vorstellung für eins, Hinweis auf Gleichheit bei anderen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9b15830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09b15830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9b158305_2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9b158305_2_2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9b1583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9b1583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9b1583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9b1583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9b15830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9b15830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9b1583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9b1583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09b1583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09b1583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9b1583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9b1583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9b1583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9b1583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9b15830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9b15830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4" name="Google Shape;11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8" name="Google Shape;11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7" name="Google Shape;57;p4"/>
          <p:cNvSpPr txBox="1"/>
          <p:nvPr/>
        </p:nvSpPr>
        <p:spPr>
          <a:xfrm>
            <a:off x="2586900" y="4603125"/>
            <a:ext cx="397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AMLEngine-DLL Interfaces | TINF18C | Team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2" name="Google Shape;9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586900" y="4755525"/>
            <a:ext cx="397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AMLEngine-DLL Interfaces | TINF18C | Team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AMLEngine-DLL Interfaces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TINF18C</a:t>
            </a:r>
            <a:endParaRPr sz="1800" i="1"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4: Joshua, Kevin, Krister, Lucas, Markus, Robin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t="699" b="709"/>
          <a:stretch/>
        </p:blipFill>
        <p:spPr>
          <a:xfrm>
            <a:off x="1422488" y="415787"/>
            <a:ext cx="6299024" cy="431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Systemarchitektur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5319803" y="447325"/>
            <a:ext cx="2984400" cy="24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198" y="535475"/>
            <a:ext cx="3847301" cy="38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75" y="1706725"/>
            <a:ext cx="4183325" cy="2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Vielen Dank für Ihre Aufmerksamkeit!</a:t>
            </a:r>
            <a:endParaRPr/>
          </a:p>
        </p:txBody>
      </p:sp>
      <p:graphicFrame>
        <p:nvGraphicFramePr>
          <p:cNvPr id="230" name="Google Shape;230;p25"/>
          <p:cNvGraphicFramePr/>
          <p:nvPr/>
        </p:nvGraphicFramePr>
        <p:xfrm>
          <a:off x="470250" y="2190750"/>
          <a:ext cx="8212350" cy="1523940"/>
        </p:xfrm>
        <a:graphic>
          <a:graphicData uri="http://schemas.openxmlformats.org/drawingml/2006/table">
            <a:tbl>
              <a:tblPr>
                <a:noFill/>
                <a:tableStyleId>{04A79BD3-9CD7-4FEA-AF29-AB2CEA687D02}</a:tableStyleId>
              </a:tblPr>
              <a:tblGrid>
                <a:gridCol w="273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Joshua Franz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Testmanager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/>
                        <a:t>inf18001@lehre.dhbw-stuttgart.de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Kevin Kretschmar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Produktmanager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/>
                        <a:t>kevin.kretschmar@diconium.com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Krister Wolfhard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Entwickler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/>
                        <a:t>krister.wolfhard@gmx.de</a:t>
                      </a:r>
                      <a:endParaRPr sz="1200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Lucas Krauter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Projektleiter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/>
                        <a:t>lkrauter@stone-e.de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Markus Limbacher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Dokumentation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/>
                        <a:t>markus.limbacher@diconium.com</a:t>
                      </a:r>
                      <a:endParaRPr sz="1200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Robin Beer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Leitender Entwickler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/>
                        <a:t>inf18046@lehre.dhbw-stuttgart.de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Vorstellung der Projektmitglieder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Vorstellung des Projektes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Funktionsumfang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Business Case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Risikomanagement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Vorgehensweise und Tools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Projekthandbuch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Systemarchitektur</a:t>
            </a:r>
            <a:endParaRPr sz="1500"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75" y="2134488"/>
            <a:ext cx="2781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Vorstellung der Projektmitglieder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952500" y="1539375"/>
          <a:ext cx="7239000" cy="3077020"/>
        </p:xfrm>
        <a:graphic>
          <a:graphicData uri="http://schemas.openxmlformats.org/drawingml/2006/table">
            <a:tbl>
              <a:tblPr>
                <a:noFill/>
                <a:tableStyleId>{04A79BD3-9CD7-4FEA-AF29-AB2CEA687D02}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Joshua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Kevin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Krister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Lucas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Markus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Robin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Test-</a:t>
                      </a:r>
                      <a:br>
                        <a:rPr lang="en" i="1"/>
                      </a:br>
                      <a:r>
                        <a:rPr lang="en" i="1"/>
                        <a:t>manager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Produkt-</a:t>
                      </a:r>
                      <a:br>
                        <a:rPr lang="en" i="1"/>
                      </a:br>
                      <a:r>
                        <a:rPr lang="en" i="1"/>
                        <a:t>manager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Entwickler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Projektleiter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Doku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Leitender Entwickler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539375"/>
            <a:ext cx="1206500" cy="181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l="12457" r="12450"/>
          <a:stretch/>
        </p:blipFill>
        <p:spPr>
          <a:xfrm>
            <a:off x="2159000" y="1539375"/>
            <a:ext cx="1206500" cy="18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5">
            <a:alphaModFix/>
          </a:blip>
          <a:srcRect l="5784" r="5775"/>
          <a:stretch/>
        </p:blipFill>
        <p:spPr>
          <a:xfrm>
            <a:off x="4572000" y="1539375"/>
            <a:ext cx="1206500" cy="18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6">
            <a:alphaModFix/>
          </a:blip>
          <a:srcRect l="16835" r="16829"/>
          <a:stretch/>
        </p:blipFill>
        <p:spPr>
          <a:xfrm>
            <a:off x="5778500" y="1543925"/>
            <a:ext cx="1206500" cy="18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7">
            <a:alphaModFix/>
          </a:blip>
          <a:srcRect l="7655" r="7663"/>
          <a:stretch/>
        </p:blipFill>
        <p:spPr>
          <a:xfrm>
            <a:off x="6987925" y="1543925"/>
            <a:ext cx="1206500" cy="18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8">
            <a:alphaModFix/>
          </a:blip>
          <a:srcRect l="3840" r="3849"/>
          <a:stretch/>
        </p:blipFill>
        <p:spPr>
          <a:xfrm>
            <a:off x="3365500" y="1543925"/>
            <a:ext cx="1206500" cy="18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Funktionsumfang (funktional)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819150" y="2009425"/>
            <a:ext cx="7505700" cy="24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Implementierung eines C++-Wrappers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Implementierung eines JS-Wrappers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Erstellung einer Kommandozeilenapplikation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AML(X)-Datei gegen CAEX-Schema validieren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Gibt aussagekräftige Fehlermeldungen aus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AMLX-Datei  entpacken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AMLX-Datei in einem Verzeichnis erzeugen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59" name="Google Shape;159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728" y="2095500"/>
            <a:ext cx="14521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Funktionsumfang (nicht funktional)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819150" y="1589525"/>
            <a:ext cx="7505700" cy="28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Dokumentation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(keine) Installation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AML(X)-Dateien werden unterstützt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Systemumgebung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Windows 7 oder neuer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AML.Engine.dll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Abhängigkeiten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.NET Framework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Node.js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AML.Engine.dll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175" y="1558725"/>
            <a:ext cx="2910676" cy="291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819150" y="16891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Berechnungsgrundlagen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Zusammenfassung</a:t>
            </a:r>
            <a:endParaRPr sz="150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500" y="1990725"/>
            <a:ext cx="4276051" cy="23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75" y="2518925"/>
            <a:ext cx="3975424" cy="14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Risikomanagement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819150" y="1690288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Hohe Risiken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Niedrige Risiken</a:t>
            </a:r>
            <a:endParaRPr sz="15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Risiko Evaluation</a:t>
            </a:r>
            <a:endParaRPr sz="1500"/>
          </a:p>
        </p:txBody>
      </p:sp>
      <p:sp>
        <p:nvSpPr>
          <p:cNvPr id="184" name="Google Shape;184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450" y="1582850"/>
            <a:ext cx="4602276" cy="26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Vorgehensweise und Tools</a:t>
            </a: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1"/>
          </p:nvPr>
        </p:nvSpPr>
        <p:spPr>
          <a:xfrm>
            <a:off x="819150" y="1653025"/>
            <a:ext cx="3753000" cy="27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Tools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Drive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Discord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Draw.io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Enterprise Architect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MS Office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Whatsapp</a:t>
            </a:r>
            <a:endParaRPr sz="14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4572150" y="1653025"/>
            <a:ext cx="36717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Dokumenterstellung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der Gruppe: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Erstellung der Dokumentstruktur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Grobes ausfüllen der Stichpunkte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Dokumentenverantwortlicher: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Ausschreiben der Texte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Nachbearbeitung der Struktur und der Texte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der Gruppe: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Review und Finalisierung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Projekthandbuch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endParaRPr sz="15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52" y="1990725"/>
            <a:ext cx="4211648" cy="21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90725"/>
            <a:ext cx="4101325" cy="21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Bildschirmpräsentation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Nunito</vt:lpstr>
      <vt:lpstr>Arial</vt:lpstr>
      <vt:lpstr>Calibri</vt:lpstr>
      <vt:lpstr>Shift</vt:lpstr>
      <vt:lpstr>AMLEngine-DLL Interfaces TINF18C</vt:lpstr>
      <vt:lpstr>Agenda</vt:lpstr>
      <vt:lpstr>Vorstellung der Projektmitglieder  </vt:lpstr>
      <vt:lpstr>Funktionsumfang (funktional)</vt:lpstr>
      <vt:lpstr>Funktionsumfang (nicht funktional)</vt:lpstr>
      <vt:lpstr>Business Case</vt:lpstr>
      <vt:lpstr>Risikomanagement</vt:lpstr>
      <vt:lpstr>Vorgehensweise und Tools</vt:lpstr>
      <vt:lpstr>Projekthandbuch</vt:lpstr>
      <vt:lpstr>PowerPoint-Präsentation</vt:lpstr>
      <vt:lpstr>Systemarchitektur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AMLEngine-DLL Interfaces TINF18C</dc:title>
  <dc:creator>Kevin Kretschmar</dc:creator>
  <cp:lastModifiedBy>Kevin Kretschmar</cp:lastModifiedBy>
  <cp:revision>1</cp:revision>
  <dcterms:modified xsi:type="dcterms:W3CDTF">2019-11-06T15:21:25Z</dcterms:modified>
</cp:coreProperties>
</file>