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Quicksand"/>
      <p:regular r:id="rId21"/>
      <p:bold r:id="rId22"/>
    </p:embeddedFont>
    <p:embeddedFont>
      <p:font typeface="Francois One"/>
      <p:regular r:id="rId23"/>
    </p:embeddedFont>
    <p:embeddedFont>
      <p:font typeface="Khand"/>
      <p:regular r:id="rId24"/>
      <p:bold r:id="rId25"/>
    </p:embeddedFont>
    <p:embeddedFont>
      <p:font typeface="Quicksand SemiBold"/>
      <p:regular r:id="rId26"/>
      <p:bold r:id="rId27"/>
    </p:embeddedFont>
    <p:embeddedFont>
      <p:font typeface="Barlow"/>
      <p:regular r:id="rId28"/>
      <p:bold r:id="rId29"/>
      <p:italic r:id="rId30"/>
      <p:boldItalic r:id="rId31"/>
    </p:embeddedFont>
    <p:embeddedFont>
      <p:font typeface="Archivo Black"/>
      <p:regular r:id="rId32"/>
    </p:embeddedFont>
    <p:embeddedFont>
      <p:font typeface="Quicksand Medium"/>
      <p:regular r:id="rId33"/>
      <p:bold r:id="rId34"/>
    </p:embeddedFont>
    <p:embeddedFont>
      <p:font typeface="Quicksand Light"/>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Quicksand-bold.fntdata"/><Relationship Id="rId21" Type="http://schemas.openxmlformats.org/officeDocument/2006/relationships/font" Target="fonts/Quicksand-regular.fntdata"/><Relationship Id="rId24" Type="http://schemas.openxmlformats.org/officeDocument/2006/relationships/font" Target="fonts/Khand-regular.fntdata"/><Relationship Id="rId23" Type="http://schemas.openxmlformats.org/officeDocument/2006/relationships/font" Target="fonts/Francois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icksandSemiBold-regular.fntdata"/><Relationship Id="rId25" Type="http://schemas.openxmlformats.org/officeDocument/2006/relationships/font" Target="fonts/Khand-bold.fntdata"/><Relationship Id="rId28" Type="http://schemas.openxmlformats.org/officeDocument/2006/relationships/font" Target="fonts/Barlow-regular.fntdata"/><Relationship Id="rId27" Type="http://schemas.openxmlformats.org/officeDocument/2006/relationships/font" Target="fonts/Quicksand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6.xml"/><Relationship Id="rId33" Type="http://schemas.openxmlformats.org/officeDocument/2006/relationships/font" Target="fonts/QuicksandMedium-regular.fntdata"/><Relationship Id="rId10" Type="http://schemas.openxmlformats.org/officeDocument/2006/relationships/slide" Target="slides/slide5.xml"/><Relationship Id="rId32" Type="http://schemas.openxmlformats.org/officeDocument/2006/relationships/font" Target="fonts/ArchivoBlack-regular.fntdata"/><Relationship Id="rId13" Type="http://schemas.openxmlformats.org/officeDocument/2006/relationships/slide" Target="slides/slide8.xml"/><Relationship Id="rId35" Type="http://schemas.openxmlformats.org/officeDocument/2006/relationships/font" Target="fonts/QuicksandLight-regular.fntdata"/><Relationship Id="rId12" Type="http://schemas.openxmlformats.org/officeDocument/2006/relationships/slide" Target="slides/slide7.xml"/><Relationship Id="rId34" Type="http://schemas.openxmlformats.org/officeDocument/2006/relationships/font" Target="fonts/Quicksand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QuicksandLight-bold.fntdata"/><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34bccb967f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34bccb967f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34bccb967f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34bccb967f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16ea84616f_2_17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16ea84616f_2_17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340154f769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340154f76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34a0231ac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34a0231ac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116ea84616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116ea84616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34bccb967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34bccb967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34bccb967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34bccb967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34bccb967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34bccb967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34a0231ac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34a0231ac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89298" y="-168156"/>
            <a:ext cx="10235295" cy="5807657"/>
            <a:chOff x="-789298" y="-168156"/>
            <a:chExt cx="10235295" cy="5807657"/>
          </a:xfrm>
        </p:grpSpPr>
        <p:grpSp>
          <p:nvGrpSpPr>
            <p:cNvPr id="10" name="Google Shape;10;p2"/>
            <p:cNvGrpSpPr/>
            <p:nvPr/>
          </p:nvGrpSpPr>
          <p:grpSpPr>
            <a:xfrm>
              <a:off x="-789298" y="-168156"/>
              <a:ext cx="10235295" cy="5807657"/>
              <a:chOff x="-789298" y="-168156"/>
              <a:chExt cx="10235295" cy="5807657"/>
            </a:xfrm>
          </p:grpSpPr>
          <p:sp>
            <p:nvSpPr>
              <p:cNvPr id="11" name="Google Shape;11;p2"/>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a:off x="3" y="-2"/>
            <a:ext cx="9529991" cy="6314839"/>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48587" y="-168142"/>
            <a:ext cx="5446592" cy="2631242"/>
          </a:xfrm>
          <a:custGeom>
            <a:rect b="b" l="l" r="r" t="t"/>
            <a:pathLst>
              <a:path extrusionOk="0" h="26540" w="54937">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493827" y="-299119"/>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81148" y="2989916"/>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256120" y="428957"/>
            <a:ext cx="1076291" cy="923413"/>
          </a:xfrm>
          <a:custGeom>
            <a:rect b="b" l="l" r="r" t="t"/>
            <a:pathLst>
              <a:path extrusionOk="0" h="9314" w="10856">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843193" y="1310896"/>
            <a:ext cx="1342290" cy="2156647"/>
          </a:xfrm>
          <a:custGeom>
            <a:rect b="b" l="l" r="r" t="t"/>
            <a:pathLst>
              <a:path extrusionOk="0" h="21753" w="13539">
                <a:moveTo>
                  <a:pt x="1" y="0"/>
                </a:moveTo>
                <a:cubicBezTo>
                  <a:pt x="1037" y="9192"/>
                  <a:pt x="5728" y="16788"/>
                  <a:pt x="13538" y="21753"/>
                </a:cubicBezTo>
                <a:cubicBezTo>
                  <a:pt x="13383" y="12776"/>
                  <a:pt x="7978" y="410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05749" y="1380491"/>
            <a:ext cx="1251377" cy="2059983"/>
          </a:xfrm>
          <a:custGeom>
            <a:rect b="b" l="l" r="r" t="t"/>
            <a:pathLst>
              <a:path extrusionOk="0" fill="none" h="20778" w="12622">
                <a:moveTo>
                  <a:pt x="12621" y="20777"/>
                </a:moveTo>
                <a:cubicBezTo>
                  <a:pt x="9681" y="13181"/>
                  <a:pt x="5394" y="6109"/>
                  <a:pt x="1" y="1"/>
                </a:cubicBezTo>
              </a:path>
            </a:pathLst>
          </a:custGeom>
          <a:noFill/>
          <a:ln cap="rnd" cmpd="sng" w="74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567714" y="2470027"/>
            <a:ext cx="1269024" cy="1086007"/>
          </a:xfrm>
          <a:custGeom>
            <a:rect b="b" l="l" r="r" t="t"/>
            <a:pathLst>
              <a:path extrusionOk="0" h="10954" w="1280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583080" y="2519597"/>
            <a:ext cx="1213603" cy="1016409"/>
          </a:xfrm>
          <a:custGeom>
            <a:rect b="b" l="l" r="r" t="t"/>
            <a:pathLst>
              <a:path extrusionOk="0" fill="none" h="10252" w="12241">
                <a:moveTo>
                  <a:pt x="1" y="10252"/>
                </a:moveTo>
                <a:cubicBezTo>
                  <a:pt x="4644" y="7585"/>
                  <a:pt x="8811" y="4084"/>
                  <a:pt x="12240" y="0"/>
                </a:cubicBezTo>
              </a:path>
            </a:pathLst>
          </a:custGeom>
          <a:noFill/>
          <a:ln cap="rnd" cmpd="sng" w="47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6767597" y="3776677"/>
            <a:ext cx="3763691" cy="1628409"/>
            <a:chOff x="5543397" y="3776677"/>
            <a:chExt cx="3763691" cy="1628409"/>
          </a:xfrm>
        </p:grpSpPr>
        <p:sp>
          <p:nvSpPr>
            <p:cNvPr id="37" name="Google Shape;37;p2"/>
            <p:cNvSpPr/>
            <p:nvPr/>
          </p:nvSpPr>
          <p:spPr>
            <a:xfrm>
              <a:off x="5543397" y="3776677"/>
              <a:ext cx="3576764" cy="1620782"/>
            </a:xfrm>
            <a:custGeom>
              <a:rect b="b" l="l" r="r" t="t"/>
              <a:pathLst>
                <a:path extrusionOk="0" h="16348" w="36077">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087287" y="3951360"/>
              <a:ext cx="2219801" cy="1453726"/>
            </a:xfrm>
            <a:custGeom>
              <a:rect b="b" l="l" r="r" t="t"/>
              <a:pathLst>
                <a:path extrusionOk="0" h="14663" w="2239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892578" y="3776677"/>
              <a:ext cx="1140337" cy="237446"/>
            </a:xfrm>
            <a:custGeom>
              <a:rect b="b" l="l" r="r" t="t"/>
              <a:pathLst>
                <a:path extrusionOk="0" h="2395" w="11502">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623883" y="2140786"/>
            <a:ext cx="1247770" cy="1312706"/>
            <a:chOff x="-170771" y="2001398"/>
            <a:chExt cx="1247770" cy="1312706"/>
          </a:xfrm>
        </p:grpSpPr>
        <p:sp>
          <p:nvSpPr>
            <p:cNvPr id="41" name="Google Shape;41;p2"/>
            <p:cNvSpPr/>
            <p:nvPr/>
          </p:nvSpPr>
          <p:spPr>
            <a:xfrm>
              <a:off x="-170771" y="2487674"/>
              <a:ext cx="175978" cy="229118"/>
            </a:xfrm>
            <a:custGeom>
              <a:rect b="b" l="l" r="r" t="t"/>
              <a:pathLst>
                <a:path extrusionOk="0" h="2311" w="1775">
                  <a:moveTo>
                    <a:pt x="917" y="1"/>
                  </a:moveTo>
                  <a:lnTo>
                    <a:pt x="0" y="572"/>
                  </a:lnTo>
                  <a:lnTo>
                    <a:pt x="1191" y="2311"/>
                  </a:lnTo>
                  <a:lnTo>
                    <a:pt x="1774" y="1989"/>
                  </a:ln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33251" y="3086175"/>
              <a:ext cx="175978" cy="227929"/>
            </a:xfrm>
            <a:custGeom>
              <a:rect b="b" l="l" r="r" t="t"/>
              <a:pathLst>
                <a:path extrusionOk="0" h="2299" w="1775">
                  <a:moveTo>
                    <a:pt x="941" y="0"/>
                  </a:moveTo>
                  <a:lnTo>
                    <a:pt x="0" y="548"/>
                  </a:lnTo>
                  <a:lnTo>
                    <a:pt x="1191" y="2298"/>
                  </a:lnTo>
                  <a:lnTo>
                    <a:pt x="1774" y="1977"/>
                  </a:lnTo>
                  <a:lnTo>
                    <a:pt x="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7076" y="2525446"/>
              <a:ext cx="175978" cy="227929"/>
            </a:xfrm>
            <a:custGeom>
              <a:rect b="b" l="l" r="r" t="t"/>
              <a:pathLst>
                <a:path extrusionOk="0" h="2299" w="1775">
                  <a:moveTo>
                    <a:pt x="941" y="1"/>
                  </a:moveTo>
                  <a:lnTo>
                    <a:pt x="1" y="560"/>
                  </a:lnTo>
                  <a:lnTo>
                    <a:pt x="1191" y="2299"/>
                  </a:lnTo>
                  <a:lnTo>
                    <a:pt x="1775" y="1977"/>
                  </a:lnTo>
                  <a:lnTo>
                    <a:pt x="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6899" y="2830001"/>
              <a:ext cx="174788" cy="229118"/>
            </a:xfrm>
            <a:custGeom>
              <a:rect b="b" l="l" r="r" t="t"/>
              <a:pathLst>
                <a:path extrusionOk="0" h="2311" w="1763">
                  <a:moveTo>
                    <a:pt x="929" y="1"/>
                  </a:moveTo>
                  <a:lnTo>
                    <a:pt x="0" y="572"/>
                  </a:lnTo>
                  <a:lnTo>
                    <a:pt x="1191" y="2310"/>
                  </a:lnTo>
                  <a:lnTo>
                    <a:pt x="1763" y="1989"/>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4468" y="2160714"/>
              <a:ext cx="208992" cy="272840"/>
            </a:xfrm>
            <a:custGeom>
              <a:rect b="b" l="l" r="r" t="t"/>
              <a:pathLst>
                <a:path extrusionOk="0" h="2752" w="2108">
                  <a:moveTo>
                    <a:pt x="1108" y="1"/>
                  </a:moveTo>
                  <a:lnTo>
                    <a:pt x="0" y="668"/>
                  </a:lnTo>
                  <a:lnTo>
                    <a:pt x="1417" y="2751"/>
                  </a:lnTo>
                  <a:lnTo>
                    <a:pt x="2108" y="237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86186" y="2475877"/>
              <a:ext cx="224359" cy="151192"/>
            </a:xfrm>
            <a:custGeom>
              <a:rect b="b" l="l" r="r" t="t"/>
              <a:pathLst>
                <a:path extrusionOk="0" h="1525" w="2263">
                  <a:moveTo>
                    <a:pt x="298" y="1"/>
                  </a:moveTo>
                  <a:lnTo>
                    <a:pt x="0" y="1060"/>
                  </a:lnTo>
                  <a:lnTo>
                    <a:pt x="2060" y="1525"/>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84871" y="2150106"/>
              <a:ext cx="225549" cy="151192"/>
            </a:xfrm>
            <a:custGeom>
              <a:rect b="b" l="l" r="r" t="t"/>
              <a:pathLst>
                <a:path extrusionOk="0" h="1525" w="2275">
                  <a:moveTo>
                    <a:pt x="310" y="1"/>
                  </a:moveTo>
                  <a:lnTo>
                    <a:pt x="0" y="1048"/>
                  </a:lnTo>
                  <a:lnTo>
                    <a:pt x="2072" y="1525"/>
                  </a:lnTo>
                  <a:lnTo>
                    <a:pt x="2274" y="894"/>
                  </a:ln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52640" y="2271651"/>
              <a:ext cx="224359" cy="150102"/>
            </a:xfrm>
            <a:custGeom>
              <a:rect b="b" l="l" r="r" t="t"/>
              <a:pathLst>
                <a:path extrusionOk="0" h="1514" w="2263">
                  <a:moveTo>
                    <a:pt x="298" y="1"/>
                  </a:moveTo>
                  <a:lnTo>
                    <a:pt x="0" y="1049"/>
                  </a:lnTo>
                  <a:lnTo>
                    <a:pt x="2060" y="1513"/>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79909" y="2001398"/>
              <a:ext cx="209092" cy="212562"/>
            </a:xfrm>
            <a:custGeom>
              <a:rect b="b" l="l" r="r" t="t"/>
              <a:pathLst>
                <a:path extrusionOk="0" h="2144" w="2109">
                  <a:moveTo>
                    <a:pt x="727" y="0"/>
                  </a:moveTo>
                  <a:lnTo>
                    <a:pt x="1" y="798"/>
                  </a:lnTo>
                  <a:lnTo>
                    <a:pt x="1656" y="2144"/>
                  </a:lnTo>
                  <a:lnTo>
                    <a:pt x="2108" y="1655"/>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20264" y="2444053"/>
              <a:ext cx="174788" cy="226739"/>
            </a:xfrm>
            <a:custGeom>
              <a:rect b="b" l="l" r="r" t="t"/>
              <a:pathLst>
                <a:path extrusionOk="0" h="2287" w="1763">
                  <a:moveTo>
                    <a:pt x="929" y="0"/>
                  </a:moveTo>
                  <a:lnTo>
                    <a:pt x="0" y="548"/>
                  </a:lnTo>
                  <a:lnTo>
                    <a:pt x="1179" y="2286"/>
                  </a:lnTo>
                  <a:lnTo>
                    <a:pt x="1762" y="1977"/>
                  </a:lnTo>
                  <a:lnTo>
                    <a:pt x="9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90188" y="2798177"/>
              <a:ext cx="218510" cy="107470"/>
            </a:xfrm>
            <a:custGeom>
              <a:rect b="b" l="l" r="r" t="t"/>
              <a:pathLst>
                <a:path extrusionOk="0" h="1084" w="2204">
                  <a:moveTo>
                    <a:pt x="1" y="0"/>
                  </a:moveTo>
                  <a:lnTo>
                    <a:pt x="132" y="1084"/>
                  </a:lnTo>
                  <a:lnTo>
                    <a:pt x="2204" y="715"/>
                  </a:lnTo>
                  <a:lnTo>
                    <a:pt x="2156" y="4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93633" y="136398"/>
            <a:ext cx="1233600" cy="768546"/>
            <a:chOff x="93633" y="136398"/>
            <a:chExt cx="1233600" cy="768546"/>
          </a:xfrm>
        </p:grpSpPr>
        <p:grpSp>
          <p:nvGrpSpPr>
            <p:cNvPr id="53" name="Google Shape;53;p2"/>
            <p:cNvGrpSpPr/>
            <p:nvPr/>
          </p:nvGrpSpPr>
          <p:grpSpPr>
            <a:xfrm>
              <a:off x="93633" y="189140"/>
              <a:ext cx="676436" cy="715804"/>
              <a:chOff x="93633" y="189140"/>
              <a:chExt cx="676436" cy="715804"/>
            </a:xfrm>
          </p:grpSpPr>
          <p:sp>
            <p:nvSpPr>
              <p:cNvPr id="54" name="Google Shape;54;p2"/>
              <p:cNvSpPr/>
              <p:nvPr/>
            </p:nvSpPr>
            <p:spPr>
              <a:xfrm>
                <a:off x="93633" y="314650"/>
                <a:ext cx="590294" cy="590294"/>
              </a:xfrm>
              <a:custGeom>
                <a:rect b="b" l="l" r="r" t="t"/>
                <a:pathLst>
                  <a:path extrusionOk="0" h="5954" w="5954">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2"/>
              <p:cNvGrpSpPr/>
              <p:nvPr/>
            </p:nvGrpSpPr>
            <p:grpSpPr>
              <a:xfrm>
                <a:off x="463123" y="189140"/>
                <a:ext cx="306945" cy="261834"/>
                <a:chOff x="463123" y="189140"/>
                <a:chExt cx="306945" cy="261834"/>
              </a:xfrm>
            </p:grpSpPr>
            <p:sp>
              <p:nvSpPr>
                <p:cNvPr id="56" name="Google Shape;56;p2"/>
                <p:cNvSpPr/>
                <p:nvPr/>
              </p:nvSpPr>
              <p:spPr>
                <a:xfrm>
                  <a:off x="478391" y="226416"/>
                  <a:ext cx="194914" cy="224558"/>
                </a:xfrm>
                <a:custGeom>
                  <a:rect b="b" l="l" r="r" t="t"/>
                  <a:pathLst>
                    <a:path extrusionOk="0" h="2265" w="1966">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63123" y="189140"/>
                  <a:ext cx="306945" cy="260051"/>
                </a:xfrm>
                <a:custGeom>
                  <a:rect b="b" l="l" r="r" t="t"/>
                  <a:pathLst>
                    <a:path extrusionOk="0" h="2623" w="3096">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 name="Google Shape;58;p2"/>
            <p:cNvGrpSpPr/>
            <p:nvPr/>
          </p:nvGrpSpPr>
          <p:grpSpPr>
            <a:xfrm>
              <a:off x="182164" y="628622"/>
              <a:ext cx="131066" cy="177168"/>
              <a:chOff x="182164" y="628622"/>
              <a:chExt cx="131066" cy="177168"/>
            </a:xfrm>
          </p:grpSpPr>
          <p:sp>
            <p:nvSpPr>
              <p:cNvPr id="59" name="Google Shape;59;p2"/>
              <p:cNvSpPr/>
              <p:nvPr/>
            </p:nvSpPr>
            <p:spPr>
              <a:xfrm>
                <a:off x="182164" y="662825"/>
                <a:ext cx="131066" cy="124027"/>
              </a:xfrm>
              <a:custGeom>
                <a:rect b="b" l="l" r="r" t="t"/>
                <a:pathLst>
                  <a:path extrusionOk="0" fill="none" h="1251" w="1322">
                    <a:moveTo>
                      <a:pt x="0" y="1"/>
                    </a:moveTo>
                    <a:cubicBezTo>
                      <a:pt x="441" y="418"/>
                      <a:pt x="893" y="834"/>
                      <a:pt x="1322" y="1251"/>
                    </a:cubicBezTo>
                  </a:path>
                </a:pathLst>
              </a:custGeom>
              <a:noFill/>
              <a:ln cap="rnd" cmpd="sng" w="6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11608" y="628622"/>
                <a:ext cx="72176" cy="177168"/>
              </a:xfrm>
              <a:custGeom>
                <a:rect b="b" l="l" r="r" t="t"/>
                <a:pathLst>
                  <a:path extrusionOk="0" fill="none" h="1787" w="728">
                    <a:moveTo>
                      <a:pt x="727" y="1"/>
                    </a:moveTo>
                    <a:cubicBezTo>
                      <a:pt x="489" y="596"/>
                      <a:pt x="239" y="1191"/>
                      <a:pt x="1" y="1786"/>
                    </a:cubicBezTo>
                  </a:path>
                </a:pathLst>
              </a:custGeom>
              <a:noFill/>
              <a:ln cap="rnd" cmpd="sng" w="6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a:off x="886843" y="136398"/>
              <a:ext cx="440390" cy="463091"/>
              <a:chOff x="886843" y="136398"/>
              <a:chExt cx="440390" cy="463091"/>
            </a:xfrm>
          </p:grpSpPr>
          <p:grpSp>
            <p:nvGrpSpPr>
              <p:cNvPr id="62" name="Google Shape;62;p2"/>
              <p:cNvGrpSpPr/>
              <p:nvPr/>
            </p:nvGrpSpPr>
            <p:grpSpPr>
              <a:xfrm>
                <a:off x="886843" y="136398"/>
                <a:ext cx="440390" cy="463091"/>
                <a:chOff x="886843" y="136398"/>
                <a:chExt cx="440390" cy="463091"/>
              </a:xfrm>
            </p:grpSpPr>
            <p:sp>
              <p:nvSpPr>
                <p:cNvPr id="63" name="Google Shape;63;p2"/>
                <p:cNvSpPr/>
                <p:nvPr/>
              </p:nvSpPr>
              <p:spPr>
                <a:xfrm>
                  <a:off x="916386" y="230580"/>
                  <a:ext cx="410847" cy="368909"/>
                </a:xfrm>
                <a:custGeom>
                  <a:rect b="b" l="l" r="r" t="t"/>
                  <a:pathLst>
                    <a:path extrusionOk="0" h="3721" w="4144">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2"/>
                <p:cNvGrpSpPr/>
                <p:nvPr/>
              </p:nvGrpSpPr>
              <p:grpSpPr>
                <a:xfrm>
                  <a:off x="886843" y="136398"/>
                  <a:ext cx="168741" cy="192731"/>
                  <a:chOff x="886843" y="136398"/>
                  <a:chExt cx="168741" cy="192731"/>
                </a:xfrm>
              </p:grpSpPr>
              <p:sp>
                <p:nvSpPr>
                  <p:cNvPr id="65" name="Google Shape;65;p2"/>
                  <p:cNvSpPr/>
                  <p:nvPr/>
                </p:nvSpPr>
                <p:spPr>
                  <a:xfrm>
                    <a:off x="928184" y="190429"/>
                    <a:ext cx="122838" cy="138700"/>
                  </a:xfrm>
                  <a:custGeom>
                    <a:rect b="b" l="l" r="r" t="t"/>
                    <a:pathLst>
                      <a:path extrusionOk="0" h="1399" w="1239">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86843" y="136398"/>
                    <a:ext cx="168741" cy="183116"/>
                  </a:xfrm>
                  <a:custGeom>
                    <a:rect b="b" l="l" r="r" t="t"/>
                    <a:pathLst>
                      <a:path extrusionOk="0" h="1847" w="1702">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2"/>
              <p:cNvGrpSpPr/>
              <p:nvPr/>
            </p:nvGrpSpPr>
            <p:grpSpPr>
              <a:xfrm>
                <a:off x="1115854" y="481104"/>
                <a:ext cx="100431" cy="74456"/>
                <a:chOff x="1115854" y="481104"/>
                <a:chExt cx="100431" cy="74456"/>
              </a:xfrm>
            </p:grpSpPr>
            <p:sp>
              <p:nvSpPr>
                <p:cNvPr id="68" name="Google Shape;68;p2"/>
                <p:cNvSpPr/>
                <p:nvPr/>
              </p:nvSpPr>
              <p:spPr>
                <a:xfrm>
                  <a:off x="1118134" y="490522"/>
                  <a:ext cx="98151" cy="57899"/>
                </a:xfrm>
                <a:custGeom>
                  <a:rect b="b" l="l" r="r" t="t"/>
                  <a:pathLst>
                    <a:path extrusionOk="0" fill="none" h="584" w="990">
                      <a:moveTo>
                        <a:pt x="1" y="584"/>
                      </a:moveTo>
                      <a:lnTo>
                        <a:pt x="989" y="1"/>
                      </a:lnTo>
                    </a:path>
                  </a:pathLst>
                </a:custGeom>
                <a:noFill/>
                <a:ln cap="rnd" cmpd="sng" w="4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115854" y="481104"/>
                  <a:ext cx="94483" cy="74456"/>
                </a:xfrm>
                <a:custGeom>
                  <a:rect b="b" l="l" r="r" t="t"/>
                  <a:pathLst>
                    <a:path extrusionOk="0" fill="none" h="751" w="953">
                      <a:moveTo>
                        <a:pt x="0" y="0"/>
                      </a:moveTo>
                      <a:cubicBezTo>
                        <a:pt x="310" y="262"/>
                        <a:pt x="643" y="500"/>
                        <a:pt x="953" y="750"/>
                      </a:cubicBezTo>
                    </a:path>
                  </a:pathLst>
                </a:custGeom>
                <a:noFill/>
                <a:ln cap="rnd" cmpd="sng" w="4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0" name="Google Shape;70;p2"/>
          <p:cNvGrpSpPr/>
          <p:nvPr/>
        </p:nvGrpSpPr>
        <p:grpSpPr>
          <a:xfrm>
            <a:off x="-1039525" y="-106790"/>
            <a:ext cx="3118726" cy="1955487"/>
            <a:chOff x="-1039525" y="-106790"/>
            <a:chExt cx="3118726" cy="1955487"/>
          </a:xfrm>
        </p:grpSpPr>
        <p:sp>
          <p:nvSpPr>
            <p:cNvPr id="71" name="Google Shape;71;p2"/>
            <p:cNvSpPr/>
            <p:nvPr/>
          </p:nvSpPr>
          <p:spPr>
            <a:xfrm>
              <a:off x="-1039525" y="-105600"/>
              <a:ext cx="3118726" cy="1954297"/>
            </a:xfrm>
            <a:custGeom>
              <a:rect b="b" l="l" r="r" t="t"/>
              <a:pathLst>
                <a:path extrusionOk="0" h="19712" w="31457">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950306" y="-106790"/>
              <a:ext cx="128786" cy="271650"/>
            </a:xfrm>
            <a:custGeom>
              <a:rect b="b" l="l" r="r" t="t"/>
              <a:pathLst>
                <a:path extrusionOk="0" h="2740" w="1299">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830639" y="320598"/>
              <a:ext cx="2759929" cy="1442523"/>
            </a:xfrm>
            <a:custGeom>
              <a:rect b="b" l="l" r="r" t="t"/>
              <a:pathLst>
                <a:path extrusionOk="0" fill="none" h="14550" w="27838">
                  <a:moveTo>
                    <a:pt x="27838" y="0"/>
                  </a:moveTo>
                  <a:cubicBezTo>
                    <a:pt x="25373" y="5274"/>
                    <a:pt x="21289" y="7953"/>
                    <a:pt x="16110" y="10585"/>
                  </a:cubicBezTo>
                  <a:cubicBezTo>
                    <a:pt x="10931" y="13216"/>
                    <a:pt x="5704" y="14549"/>
                    <a:pt x="1" y="13430"/>
                  </a:cubicBezTo>
                </a:path>
              </a:pathLst>
            </a:custGeom>
            <a:noFill/>
            <a:ln cap="rnd" cmpd="sng" w="6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2"/>
          <p:cNvSpPr/>
          <p:nvPr/>
        </p:nvSpPr>
        <p:spPr>
          <a:xfrm>
            <a:off x="2537010" y="3064860"/>
            <a:ext cx="26074" cy="26074"/>
          </a:xfrm>
          <a:custGeom>
            <a:rect b="b" l="l" r="r" t="t"/>
            <a:pathLst>
              <a:path extrusionOk="0" fill="none" h="263" w="263">
                <a:moveTo>
                  <a:pt x="262" y="132"/>
                </a:moveTo>
                <a:cubicBezTo>
                  <a:pt x="262" y="215"/>
                  <a:pt x="203" y="263"/>
                  <a:pt x="131" y="263"/>
                </a:cubicBezTo>
                <a:cubicBezTo>
                  <a:pt x="60" y="263"/>
                  <a:pt x="0" y="215"/>
                  <a:pt x="0" y="132"/>
                </a:cubicBezTo>
                <a:cubicBezTo>
                  <a:pt x="0" y="61"/>
                  <a:pt x="60" y="1"/>
                  <a:pt x="131" y="1"/>
                </a:cubicBezTo>
                <a:cubicBezTo>
                  <a:pt x="203" y="1"/>
                  <a:pt x="262" y="61"/>
                  <a:pt x="262" y="132"/>
                </a:cubicBezTo>
                <a:close/>
              </a:path>
            </a:pathLst>
          </a:custGeom>
          <a:solidFill>
            <a:schemeClr val="lt1"/>
          </a:solidFill>
          <a:ln cap="rnd" cmpd="sng" w="59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2"/>
          <p:cNvGrpSpPr/>
          <p:nvPr/>
        </p:nvGrpSpPr>
        <p:grpSpPr>
          <a:xfrm>
            <a:off x="3037792" y="-956750"/>
            <a:ext cx="2975793" cy="2337239"/>
            <a:chOff x="2993842" y="-643825"/>
            <a:chExt cx="2975793" cy="2337239"/>
          </a:xfrm>
        </p:grpSpPr>
        <p:sp>
          <p:nvSpPr>
            <p:cNvPr id="76" name="Google Shape;76;p2"/>
            <p:cNvSpPr/>
            <p:nvPr/>
          </p:nvSpPr>
          <p:spPr>
            <a:xfrm>
              <a:off x="2993842" y="-643825"/>
              <a:ext cx="2177962" cy="1538196"/>
            </a:xfrm>
            <a:custGeom>
              <a:rect b="b" l="l" r="r" t="t"/>
              <a:pathLst>
                <a:path extrusionOk="0" fill="none" h="15515" w="21968">
                  <a:moveTo>
                    <a:pt x="0" y="1"/>
                  </a:moveTo>
                  <a:cubicBezTo>
                    <a:pt x="4643" y="8002"/>
                    <a:pt x="12894" y="13824"/>
                    <a:pt x="21967" y="15514"/>
                  </a:cubicBezTo>
                </a:path>
              </a:pathLst>
            </a:custGeom>
            <a:no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2"/>
            <p:cNvGrpSpPr/>
            <p:nvPr/>
          </p:nvGrpSpPr>
          <p:grpSpPr>
            <a:xfrm>
              <a:off x="3062248" y="-152790"/>
              <a:ext cx="2907388" cy="1846204"/>
              <a:chOff x="3062248" y="-152790"/>
              <a:chExt cx="2907388" cy="1846204"/>
            </a:xfrm>
          </p:grpSpPr>
          <p:sp>
            <p:nvSpPr>
              <p:cNvPr id="78" name="Google Shape;78;p2"/>
              <p:cNvSpPr/>
              <p:nvPr/>
            </p:nvSpPr>
            <p:spPr>
              <a:xfrm>
                <a:off x="3062248" y="-152790"/>
                <a:ext cx="450999" cy="1120310"/>
              </a:xfrm>
              <a:custGeom>
                <a:rect b="b" l="l" r="r" t="t"/>
                <a:pathLst>
                  <a:path extrusionOk="0" h="11300" w="4549">
                    <a:moveTo>
                      <a:pt x="2703" y="1"/>
                    </a:moveTo>
                    <a:cubicBezTo>
                      <a:pt x="310" y="3180"/>
                      <a:pt x="1" y="7811"/>
                      <a:pt x="1929" y="11300"/>
                    </a:cubicBezTo>
                    <a:cubicBezTo>
                      <a:pt x="4084" y="8025"/>
                      <a:pt x="4549" y="3453"/>
                      <a:pt x="2703" y="1"/>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599283" y="262701"/>
                <a:ext cx="468746" cy="1109702"/>
              </a:xfrm>
              <a:custGeom>
                <a:rect b="b" l="l" r="r" t="t"/>
                <a:pathLst>
                  <a:path extrusionOk="0" h="11193" w="4728">
                    <a:moveTo>
                      <a:pt x="1632" y="1"/>
                    </a:moveTo>
                    <a:lnTo>
                      <a:pt x="1632" y="1"/>
                    </a:lnTo>
                    <a:cubicBezTo>
                      <a:pt x="1" y="3632"/>
                      <a:pt x="680" y="8216"/>
                      <a:pt x="3335" y="11192"/>
                    </a:cubicBezTo>
                    <a:cubicBezTo>
                      <a:pt x="4728" y="7537"/>
                      <a:pt x="4192" y="2977"/>
                      <a:pt x="1632" y="1"/>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154064" y="583812"/>
                <a:ext cx="469935" cy="1109603"/>
              </a:xfrm>
              <a:custGeom>
                <a:rect b="b" l="l" r="r" t="t"/>
                <a:pathLst>
                  <a:path extrusionOk="0" h="11192" w="4740">
                    <a:moveTo>
                      <a:pt x="1632" y="0"/>
                    </a:moveTo>
                    <a:lnTo>
                      <a:pt x="1632" y="0"/>
                    </a:lnTo>
                    <a:cubicBezTo>
                      <a:pt x="1" y="3631"/>
                      <a:pt x="680" y="8215"/>
                      <a:pt x="3335" y="11192"/>
                    </a:cubicBezTo>
                    <a:cubicBezTo>
                      <a:pt x="4740" y="7525"/>
                      <a:pt x="4192" y="2977"/>
                      <a:pt x="1632" y="0"/>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301682" y="215511"/>
                <a:ext cx="1069549" cy="397264"/>
              </a:xfrm>
              <a:custGeom>
                <a:rect b="b" l="l" r="r" t="t"/>
                <a:pathLst>
                  <a:path extrusionOk="0" h="4007" w="10788">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48090" y="-112738"/>
                <a:ext cx="1069549" cy="397264"/>
              </a:xfrm>
              <a:custGeom>
                <a:rect b="b" l="l" r="r" t="t"/>
                <a:pathLst>
                  <a:path extrusionOk="0" h="4007" w="10788">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4857554" y="721416"/>
                <a:ext cx="1112081" cy="328856"/>
              </a:xfrm>
              <a:custGeom>
                <a:rect b="b" l="l" r="r" t="t"/>
                <a:pathLst>
                  <a:path extrusionOk="0" h="3317" w="11217">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txBox="1"/>
          <p:nvPr>
            <p:ph type="ctrTitle"/>
          </p:nvPr>
        </p:nvSpPr>
        <p:spPr>
          <a:xfrm>
            <a:off x="1506500" y="1462700"/>
            <a:ext cx="3796200" cy="2337300"/>
          </a:xfrm>
          <a:prstGeom prst="rect">
            <a:avLst/>
          </a:prstGeom>
        </p:spPr>
        <p:txBody>
          <a:bodyPr anchorCtr="0" anchor="t" bIns="0" lIns="0" spcFirstLastPara="1" rIns="0" wrap="square" tIns="0">
            <a:noAutofit/>
          </a:bodyPr>
          <a:lstStyle>
            <a:lvl1pPr lvl="0" rtl="0" algn="l">
              <a:lnSpc>
                <a:spcPct val="80000"/>
              </a:lnSpc>
              <a:spcBef>
                <a:spcPts val="0"/>
              </a:spcBef>
              <a:spcAft>
                <a:spcPts val="0"/>
              </a:spcAft>
              <a:buSzPts val="5200"/>
              <a:buNone/>
              <a:defRPr b="1" sz="4800">
                <a:latin typeface="Khand"/>
                <a:ea typeface="Khand"/>
                <a:cs typeface="Khand"/>
                <a:sym typeface="Khan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5" name="Google Shape;85;p2"/>
          <p:cNvSpPr txBox="1"/>
          <p:nvPr>
            <p:ph idx="1" type="subTitle"/>
          </p:nvPr>
        </p:nvSpPr>
        <p:spPr>
          <a:xfrm>
            <a:off x="1544975" y="3858875"/>
            <a:ext cx="3794700" cy="2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5" name="Shape 425"/>
        <p:cNvGrpSpPr/>
        <p:nvPr/>
      </p:nvGrpSpPr>
      <p:grpSpPr>
        <a:xfrm>
          <a:off x="0" y="0"/>
          <a:ext cx="0" cy="0"/>
          <a:chOff x="0" y="0"/>
          <a:chExt cx="0" cy="0"/>
        </a:xfrm>
      </p:grpSpPr>
      <p:sp>
        <p:nvSpPr>
          <p:cNvPr id="426" name="Google Shape;426;p11"/>
          <p:cNvSpPr/>
          <p:nvPr/>
        </p:nvSpPr>
        <p:spPr>
          <a:xfrm flipH="1" rot="10800000">
            <a:off x="-1168548" y="-1957699"/>
            <a:ext cx="12667136" cy="8393600"/>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11"/>
          <p:cNvGrpSpPr/>
          <p:nvPr/>
        </p:nvGrpSpPr>
        <p:grpSpPr>
          <a:xfrm flipH="1" rot="10800000">
            <a:off x="-769548" y="-357206"/>
            <a:ext cx="10235295" cy="5807657"/>
            <a:chOff x="-789298" y="-168156"/>
            <a:chExt cx="10235295" cy="5807657"/>
          </a:xfrm>
        </p:grpSpPr>
        <p:grpSp>
          <p:nvGrpSpPr>
            <p:cNvPr id="428" name="Google Shape;428;p11"/>
            <p:cNvGrpSpPr/>
            <p:nvPr/>
          </p:nvGrpSpPr>
          <p:grpSpPr>
            <a:xfrm>
              <a:off x="-789298" y="-168156"/>
              <a:ext cx="10235295" cy="5807657"/>
              <a:chOff x="-789298" y="-168156"/>
              <a:chExt cx="10235295" cy="5807657"/>
            </a:xfrm>
          </p:grpSpPr>
          <p:sp>
            <p:nvSpPr>
              <p:cNvPr id="429" name="Google Shape;429;p11"/>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11"/>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11"/>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11"/>
          <p:cNvGrpSpPr/>
          <p:nvPr/>
        </p:nvGrpSpPr>
        <p:grpSpPr>
          <a:xfrm>
            <a:off x="269542" y="2537173"/>
            <a:ext cx="1247770" cy="1312706"/>
            <a:chOff x="-170771" y="2001398"/>
            <a:chExt cx="1247770" cy="1312706"/>
          </a:xfrm>
        </p:grpSpPr>
        <p:sp>
          <p:nvSpPr>
            <p:cNvPr id="447" name="Google Shape;447;p11"/>
            <p:cNvSpPr/>
            <p:nvPr/>
          </p:nvSpPr>
          <p:spPr>
            <a:xfrm>
              <a:off x="-170771" y="2487674"/>
              <a:ext cx="175978" cy="229118"/>
            </a:xfrm>
            <a:custGeom>
              <a:rect b="b" l="l" r="r" t="t"/>
              <a:pathLst>
                <a:path extrusionOk="0" h="2311" w="1775">
                  <a:moveTo>
                    <a:pt x="917" y="1"/>
                  </a:moveTo>
                  <a:lnTo>
                    <a:pt x="0" y="572"/>
                  </a:lnTo>
                  <a:lnTo>
                    <a:pt x="1191" y="2311"/>
                  </a:lnTo>
                  <a:lnTo>
                    <a:pt x="1774" y="1989"/>
                  </a:ln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333251" y="3086175"/>
              <a:ext cx="175978" cy="227929"/>
            </a:xfrm>
            <a:custGeom>
              <a:rect b="b" l="l" r="r" t="t"/>
              <a:pathLst>
                <a:path extrusionOk="0" h="2299" w="1775">
                  <a:moveTo>
                    <a:pt x="941" y="0"/>
                  </a:moveTo>
                  <a:lnTo>
                    <a:pt x="0" y="548"/>
                  </a:lnTo>
                  <a:lnTo>
                    <a:pt x="1191" y="2298"/>
                  </a:lnTo>
                  <a:lnTo>
                    <a:pt x="1774" y="1977"/>
                  </a:lnTo>
                  <a:lnTo>
                    <a:pt x="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7076" y="2525446"/>
              <a:ext cx="175978" cy="227929"/>
            </a:xfrm>
            <a:custGeom>
              <a:rect b="b" l="l" r="r" t="t"/>
              <a:pathLst>
                <a:path extrusionOk="0" h="2299" w="1775">
                  <a:moveTo>
                    <a:pt x="941" y="1"/>
                  </a:moveTo>
                  <a:lnTo>
                    <a:pt x="1" y="560"/>
                  </a:lnTo>
                  <a:lnTo>
                    <a:pt x="1191" y="2299"/>
                  </a:lnTo>
                  <a:lnTo>
                    <a:pt x="1775" y="1977"/>
                  </a:lnTo>
                  <a:lnTo>
                    <a:pt x="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16899" y="2830001"/>
              <a:ext cx="174788" cy="229118"/>
            </a:xfrm>
            <a:custGeom>
              <a:rect b="b" l="l" r="r" t="t"/>
              <a:pathLst>
                <a:path extrusionOk="0" h="2311" w="1763">
                  <a:moveTo>
                    <a:pt x="929" y="1"/>
                  </a:moveTo>
                  <a:lnTo>
                    <a:pt x="0" y="572"/>
                  </a:lnTo>
                  <a:lnTo>
                    <a:pt x="1191" y="2310"/>
                  </a:lnTo>
                  <a:lnTo>
                    <a:pt x="1763" y="1989"/>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44468" y="2160714"/>
              <a:ext cx="208992" cy="272840"/>
            </a:xfrm>
            <a:custGeom>
              <a:rect b="b" l="l" r="r" t="t"/>
              <a:pathLst>
                <a:path extrusionOk="0" h="2752" w="2108">
                  <a:moveTo>
                    <a:pt x="1108" y="1"/>
                  </a:moveTo>
                  <a:lnTo>
                    <a:pt x="0" y="668"/>
                  </a:lnTo>
                  <a:lnTo>
                    <a:pt x="1417" y="2751"/>
                  </a:lnTo>
                  <a:lnTo>
                    <a:pt x="2108" y="237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686186" y="2475877"/>
              <a:ext cx="224359" cy="151192"/>
            </a:xfrm>
            <a:custGeom>
              <a:rect b="b" l="l" r="r" t="t"/>
              <a:pathLst>
                <a:path extrusionOk="0" h="1525" w="2263">
                  <a:moveTo>
                    <a:pt x="298" y="1"/>
                  </a:moveTo>
                  <a:lnTo>
                    <a:pt x="0" y="1060"/>
                  </a:lnTo>
                  <a:lnTo>
                    <a:pt x="2060" y="1525"/>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284871" y="2150106"/>
              <a:ext cx="225549" cy="151192"/>
            </a:xfrm>
            <a:custGeom>
              <a:rect b="b" l="l" r="r" t="t"/>
              <a:pathLst>
                <a:path extrusionOk="0" h="1525" w="2275">
                  <a:moveTo>
                    <a:pt x="310" y="1"/>
                  </a:moveTo>
                  <a:lnTo>
                    <a:pt x="0" y="1048"/>
                  </a:lnTo>
                  <a:lnTo>
                    <a:pt x="2072" y="1525"/>
                  </a:lnTo>
                  <a:lnTo>
                    <a:pt x="2274" y="894"/>
                  </a:ln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852640" y="2271651"/>
              <a:ext cx="224359" cy="150102"/>
            </a:xfrm>
            <a:custGeom>
              <a:rect b="b" l="l" r="r" t="t"/>
              <a:pathLst>
                <a:path extrusionOk="0" h="1514" w="2263">
                  <a:moveTo>
                    <a:pt x="298" y="1"/>
                  </a:moveTo>
                  <a:lnTo>
                    <a:pt x="0" y="1049"/>
                  </a:lnTo>
                  <a:lnTo>
                    <a:pt x="2060" y="1513"/>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579909" y="2001398"/>
              <a:ext cx="209092" cy="212562"/>
            </a:xfrm>
            <a:custGeom>
              <a:rect b="b" l="l" r="r" t="t"/>
              <a:pathLst>
                <a:path extrusionOk="0" h="2144" w="2109">
                  <a:moveTo>
                    <a:pt x="727" y="0"/>
                  </a:moveTo>
                  <a:lnTo>
                    <a:pt x="1" y="798"/>
                  </a:lnTo>
                  <a:lnTo>
                    <a:pt x="1656" y="2144"/>
                  </a:lnTo>
                  <a:lnTo>
                    <a:pt x="2108" y="1655"/>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320264" y="2444053"/>
              <a:ext cx="174788" cy="226739"/>
            </a:xfrm>
            <a:custGeom>
              <a:rect b="b" l="l" r="r" t="t"/>
              <a:pathLst>
                <a:path extrusionOk="0" h="2287" w="1763">
                  <a:moveTo>
                    <a:pt x="929" y="0"/>
                  </a:moveTo>
                  <a:lnTo>
                    <a:pt x="0" y="548"/>
                  </a:lnTo>
                  <a:lnTo>
                    <a:pt x="1179" y="2286"/>
                  </a:lnTo>
                  <a:lnTo>
                    <a:pt x="1762" y="1977"/>
                  </a:lnTo>
                  <a:lnTo>
                    <a:pt x="9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490188" y="2798177"/>
              <a:ext cx="218510" cy="107470"/>
            </a:xfrm>
            <a:custGeom>
              <a:rect b="b" l="l" r="r" t="t"/>
              <a:pathLst>
                <a:path extrusionOk="0" h="1084" w="2204">
                  <a:moveTo>
                    <a:pt x="1" y="0"/>
                  </a:moveTo>
                  <a:lnTo>
                    <a:pt x="132" y="1084"/>
                  </a:lnTo>
                  <a:lnTo>
                    <a:pt x="2204" y="715"/>
                  </a:lnTo>
                  <a:lnTo>
                    <a:pt x="2156" y="4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11"/>
          <p:cNvSpPr txBox="1"/>
          <p:nvPr>
            <p:ph idx="1" type="subTitle"/>
          </p:nvPr>
        </p:nvSpPr>
        <p:spPr>
          <a:xfrm>
            <a:off x="1961400" y="3029450"/>
            <a:ext cx="5221200" cy="299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9" name="Google Shape;459;p11"/>
          <p:cNvSpPr txBox="1"/>
          <p:nvPr>
            <p:ph hasCustomPrompt="1" type="title"/>
          </p:nvPr>
        </p:nvSpPr>
        <p:spPr>
          <a:xfrm>
            <a:off x="1963500" y="1420600"/>
            <a:ext cx="5217000" cy="16302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9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0" name="Shape 460"/>
        <p:cNvGrpSpPr/>
        <p:nvPr/>
      </p:nvGrpSpPr>
      <p:grpSpPr>
        <a:xfrm>
          <a:off x="0" y="0"/>
          <a:ext cx="0" cy="0"/>
          <a:chOff x="0" y="0"/>
          <a:chExt cx="0" cy="0"/>
        </a:xfrm>
      </p:grpSpPr>
      <p:sp>
        <p:nvSpPr>
          <p:cNvPr id="461" name="Google Shape;461;p12"/>
          <p:cNvSpPr txBox="1"/>
          <p:nvPr>
            <p:ph idx="12" type="sldNum"/>
          </p:nvPr>
        </p:nvSpPr>
        <p:spPr>
          <a:xfrm>
            <a:off x="8780533" y="49421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hlin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62" name="Shape 462"/>
        <p:cNvGrpSpPr/>
        <p:nvPr/>
      </p:nvGrpSpPr>
      <p:grpSpPr>
        <a:xfrm>
          <a:off x="0" y="0"/>
          <a:ext cx="0" cy="0"/>
          <a:chOff x="0" y="0"/>
          <a:chExt cx="0" cy="0"/>
        </a:xfrm>
      </p:grpSpPr>
      <p:sp>
        <p:nvSpPr>
          <p:cNvPr id="463" name="Google Shape;463;p13"/>
          <p:cNvSpPr/>
          <p:nvPr/>
        </p:nvSpPr>
        <p:spPr>
          <a:xfrm rot="10800000">
            <a:off x="-385997" y="-883702"/>
            <a:ext cx="9529991" cy="6314839"/>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rot="10800000">
            <a:off x="-599749" y="-490353"/>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13"/>
          <p:cNvGrpSpPr/>
          <p:nvPr/>
        </p:nvGrpSpPr>
        <p:grpSpPr>
          <a:xfrm>
            <a:off x="-814598" y="-477719"/>
            <a:ext cx="10235295" cy="5807657"/>
            <a:chOff x="-789298" y="-168156"/>
            <a:chExt cx="10235295" cy="5807657"/>
          </a:xfrm>
        </p:grpSpPr>
        <p:grpSp>
          <p:nvGrpSpPr>
            <p:cNvPr id="466" name="Google Shape;466;p13"/>
            <p:cNvGrpSpPr/>
            <p:nvPr/>
          </p:nvGrpSpPr>
          <p:grpSpPr>
            <a:xfrm>
              <a:off x="-789298" y="-168156"/>
              <a:ext cx="10235295" cy="5807657"/>
              <a:chOff x="-789298" y="-168156"/>
              <a:chExt cx="10235295" cy="5807657"/>
            </a:xfrm>
          </p:grpSpPr>
          <p:sp>
            <p:nvSpPr>
              <p:cNvPr id="467" name="Google Shape;467;p13"/>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13"/>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3"/>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txBox="1"/>
          <p:nvPr>
            <p:ph type="title"/>
          </p:nvPr>
        </p:nvSpPr>
        <p:spPr>
          <a:xfrm>
            <a:off x="1670256" y="1607750"/>
            <a:ext cx="2741700" cy="2544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5" name="Google Shape;485;p13"/>
          <p:cNvSpPr txBox="1"/>
          <p:nvPr>
            <p:ph idx="1" type="subTitle"/>
          </p:nvPr>
        </p:nvSpPr>
        <p:spPr>
          <a:xfrm>
            <a:off x="1671156" y="1891099"/>
            <a:ext cx="27399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486" name="Google Shape;486;p13"/>
          <p:cNvSpPr txBox="1"/>
          <p:nvPr>
            <p:ph hasCustomPrompt="1" idx="2" type="title"/>
          </p:nvPr>
        </p:nvSpPr>
        <p:spPr>
          <a:xfrm>
            <a:off x="787615" y="1608313"/>
            <a:ext cx="678900" cy="6996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87" name="Google Shape;487;p13"/>
          <p:cNvSpPr txBox="1"/>
          <p:nvPr>
            <p:ph idx="3" type="title"/>
          </p:nvPr>
        </p:nvSpPr>
        <p:spPr>
          <a:xfrm>
            <a:off x="713250"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488" name="Google Shape;488;p13"/>
          <p:cNvSpPr txBox="1"/>
          <p:nvPr>
            <p:ph idx="4" type="title"/>
          </p:nvPr>
        </p:nvSpPr>
        <p:spPr>
          <a:xfrm>
            <a:off x="1670256" y="2678975"/>
            <a:ext cx="2741700" cy="254400"/>
          </a:xfrm>
          <a:prstGeom prst="rect">
            <a:avLst/>
          </a:prstGeom>
        </p:spPr>
        <p:txBody>
          <a:bodyPr anchorCtr="0" anchor="t" bIns="0" lIns="0" spcFirstLastPara="1" rIns="0" wrap="square" tIns="0">
            <a:noAutofit/>
          </a:bodyPr>
          <a:lstStyle>
            <a:lvl1pPr lvl="0" rtl="0">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9" name="Google Shape;489;p13"/>
          <p:cNvSpPr txBox="1"/>
          <p:nvPr>
            <p:ph idx="5" type="subTitle"/>
          </p:nvPr>
        </p:nvSpPr>
        <p:spPr>
          <a:xfrm>
            <a:off x="1671156" y="2962324"/>
            <a:ext cx="27399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490" name="Google Shape;490;p13"/>
          <p:cNvSpPr txBox="1"/>
          <p:nvPr>
            <p:ph hasCustomPrompt="1" idx="6" type="title"/>
          </p:nvPr>
        </p:nvSpPr>
        <p:spPr>
          <a:xfrm>
            <a:off x="787615" y="2694463"/>
            <a:ext cx="678900" cy="6996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91" name="Google Shape;491;p13"/>
          <p:cNvSpPr txBox="1"/>
          <p:nvPr>
            <p:ph idx="7" type="title"/>
          </p:nvPr>
        </p:nvSpPr>
        <p:spPr>
          <a:xfrm>
            <a:off x="1670256" y="3789800"/>
            <a:ext cx="2741700" cy="2544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2" name="Google Shape;492;p13"/>
          <p:cNvSpPr txBox="1"/>
          <p:nvPr>
            <p:ph idx="8" type="subTitle"/>
          </p:nvPr>
        </p:nvSpPr>
        <p:spPr>
          <a:xfrm>
            <a:off x="1671156" y="4073149"/>
            <a:ext cx="27399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493" name="Google Shape;493;p13"/>
          <p:cNvSpPr txBox="1"/>
          <p:nvPr>
            <p:ph hasCustomPrompt="1" idx="9" type="title"/>
          </p:nvPr>
        </p:nvSpPr>
        <p:spPr>
          <a:xfrm>
            <a:off x="787615" y="3803825"/>
            <a:ext cx="678900" cy="6996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94" name="Google Shape;494;p13"/>
          <p:cNvSpPr txBox="1"/>
          <p:nvPr>
            <p:ph idx="13" type="title"/>
          </p:nvPr>
        </p:nvSpPr>
        <p:spPr>
          <a:xfrm>
            <a:off x="5661331" y="1607750"/>
            <a:ext cx="2741700" cy="254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5" name="Google Shape;495;p13"/>
          <p:cNvSpPr txBox="1"/>
          <p:nvPr>
            <p:ph idx="14" type="subTitle"/>
          </p:nvPr>
        </p:nvSpPr>
        <p:spPr>
          <a:xfrm>
            <a:off x="5662231" y="1891099"/>
            <a:ext cx="27399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496" name="Google Shape;496;p13"/>
          <p:cNvSpPr txBox="1"/>
          <p:nvPr>
            <p:ph hasCustomPrompt="1" idx="15" type="title"/>
          </p:nvPr>
        </p:nvSpPr>
        <p:spPr>
          <a:xfrm>
            <a:off x="4778690" y="1608313"/>
            <a:ext cx="678900" cy="6996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97" name="Google Shape;497;p13"/>
          <p:cNvSpPr txBox="1"/>
          <p:nvPr>
            <p:ph idx="16" type="title"/>
          </p:nvPr>
        </p:nvSpPr>
        <p:spPr>
          <a:xfrm>
            <a:off x="5661331" y="2678975"/>
            <a:ext cx="2741700" cy="254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8" name="Google Shape;498;p13"/>
          <p:cNvSpPr txBox="1"/>
          <p:nvPr>
            <p:ph idx="17" type="subTitle"/>
          </p:nvPr>
        </p:nvSpPr>
        <p:spPr>
          <a:xfrm>
            <a:off x="5662231" y="2962324"/>
            <a:ext cx="27399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499" name="Google Shape;499;p13"/>
          <p:cNvSpPr txBox="1"/>
          <p:nvPr>
            <p:ph hasCustomPrompt="1" idx="18" type="title"/>
          </p:nvPr>
        </p:nvSpPr>
        <p:spPr>
          <a:xfrm>
            <a:off x="4778690" y="2694463"/>
            <a:ext cx="678900" cy="6996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00" name="Google Shape;500;p13"/>
          <p:cNvSpPr txBox="1"/>
          <p:nvPr>
            <p:ph idx="19" type="title"/>
          </p:nvPr>
        </p:nvSpPr>
        <p:spPr>
          <a:xfrm>
            <a:off x="5661331" y="3789800"/>
            <a:ext cx="2741700" cy="254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1" name="Google Shape;501;p13"/>
          <p:cNvSpPr txBox="1"/>
          <p:nvPr>
            <p:ph idx="20" type="subTitle"/>
          </p:nvPr>
        </p:nvSpPr>
        <p:spPr>
          <a:xfrm>
            <a:off x="5662231" y="4073149"/>
            <a:ext cx="27399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502" name="Google Shape;502;p13"/>
          <p:cNvSpPr txBox="1"/>
          <p:nvPr>
            <p:ph hasCustomPrompt="1" idx="21" type="title"/>
          </p:nvPr>
        </p:nvSpPr>
        <p:spPr>
          <a:xfrm>
            <a:off x="4778690" y="3803825"/>
            <a:ext cx="678900" cy="6996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3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03" name="Shape 503"/>
        <p:cNvGrpSpPr/>
        <p:nvPr/>
      </p:nvGrpSpPr>
      <p:grpSpPr>
        <a:xfrm>
          <a:off x="0" y="0"/>
          <a:ext cx="0" cy="0"/>
          <a:chOff x="0" y="0"/>
          <a:chExt cx="0" cy="0"/>
        </a:xfrm>
      </p:grpSpPr>
      <p:grpSp>
        <p:nvGrpSpPr>
          <p:cNvPr id="504" name="Google Shape;504;p14"/>
          <p:cNvGrpSpPr/>
          <p:nvPr/>
        </p:nvGrpSpPr>
        <p:grpSpPr>
          <a:xfrm flipH="1" rot="10800000">
            <a:off x="-789298" y="-168156"/>
            <a:ext cx="10235295" cy="5807657"/>
            <a:chOff x="-789298" y="-168156"/>
            <a:chExt cx="10235295" cy="5807657"/>
          </a:xfrm>
        </p:grpSpPr>
        <p:grpSp>
          <p:nvGrpSpPr>
            <p:cNvPr id="505" name="Google Shape;505;p14"/>
            <p:cNvGrpSpPr/>
            <p:nvPr/>
          </p:nvGrpSpPr>
          <p:grpSpPr>
            <a:xfrm>
              <a:off x="-789298" y="-168156"/>
              <a:ext cx="10235295" cy="5807657"/>
              <a:chOff x="-789298" y="-168156"/>
              <a:chExt cx="10235295" cy="5807657"/>
            </a:xfrm>
          </p:grpSpPr>
          <p:sp>
            <p:nvSpPr>
              <p:cNvPr id="506" name="Google Shape;506;p14"/>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4"/>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14"/>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14"/>
          <p:cNvSpPr/>
          <p:nvPr/>
        </p:nvSpPr>
        <p:spPr>
          <a:xfrm flipH="1">
            <a:off x="-336472" y="-54427"/>
            <a:ext cx="9529991" cy="6314839"/>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flipH="1">
            <a:off x="-550224" y="3401091"/>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txBox="1"/>
          <p:nvPr>
            <p:ph type="title"/>
          </p:nvPr>
        </p:nvSpPr>
        <p:spPr>
          <a:xfrm>
            <a:off x="3627125" y="1241825"/>
            <a:ext cx="4293600" cy="1940700"/>
          </a:xfrm>
          <a:prstGeom prst="rect">
            <a:avLst/>
          </a:prstGeom>
        </p:spPr>
        <p:txBody>
          <a:bodyPr anchorCtr="0" anchor="t" bIns="0" lIns="0" spcFirstLastPara="1" rIns="0" wrap="square" tIns="0">
            <a:noAutofit/>
          </a:bodyPr>
          <a:lstStyle>
            <a:lvl1pPr lvl="0" rtl="0">
              <a:lnSpc>
                <a:spcPct val="80000"/>
              </a:lnSpc>
              <a:spcBef>
                <a:spcPts val="0"/>
              </a:spcBef>
              <a:spcAft>
                <a:spcPts val="0"/>
              </a:spcAft>
              <a:buNone/>
              <a:defRPr b="0" sz="3100">
                <a:latin typeface="Barlow"/>
                <a:ea typeface="Barlow"/>
                <a:cs typeface="Barlow"/>
                <a:sym typeface="Barlow"/>
              </a:defRPr>
            </a:lvl1pPr>
            <a:lvl2pPr lvl="1" rtl="0">
              <a:lnSpc>
                <a:spcPct val="80000"/>
              </a:lnSpc>
              <a:spcBef>
                <a:spcPts val="0"/>
              </a:spcBef>
              <a:spcAft>
                <a:spcPts val="0"/>
              </a:spcAft>
              <a:buNone/>
              <a:defRPr b="0" sz="3100">
                <a:latin typeface="Barlow"/>
                <a:ea typeface="Barlow"/>
                <a:cs typeface="Barlow"/>
                <a:sym typeface="Barlow"/>
              </a:defRPr>
            </a:lvl2pPr>
            <a:lvl3pPr lvl="2" rtl="0">
              <a:lnSpc>
                <a:spcPct val="80000"/>
              </a:lnSpc>
              <a:spcBef>
                <a:spcPts val="0"/>
              </a:spcBef>
              <a:spcAft>
                <a:spcPts val="0"/>
              </a:spcAft>
              <a:buNone/>
              <a:defRPr b="0" sz="3100">
                <a:latin typeface="Barlow"/>
                <a:ea typeface="Barlow"/>
                <a:cs typeface="Barlow"/>
                <a:sym typeface="Barlow"/>
              </a:defRPr>
            </a:lvl3pPr>
            <a:lvl4pPr lvl="3" rtl="0">
              <a:lnSpc>
                <a:spcPct val="80000"/>
              </a:lnSpc>
              <a:spcBef>
                <a:spcPts val="0"/>
              </a:spcBef>
              <a:spcAft>
                <a:spcPts val="0"/>
              </a:spcAft>
              <a:buNone/>
              <a:defRPr b="0" sz="3100">
                <a:latin typeface="Barlow"/>
                <a:ea typeface="Barlow"/>
                <a:cs typeface="Barlow"/>
                <a:sym typeface="Barlow"/>
              </a:defRPr>
            </a:lvl4pPr>
            <a:lvl5pPr lvl="4" rtl="0">
              <a:lnSpc>
                <a:spcPct val="80000"/>
              </a:lnSpc>
              <a:spcBef>
                <a:spcPts val="0"/>
              </a:spcBef>
              <a:spcAft>
                <a:spcPts val="0"/>
              </a:spcAft>
              <a:buNone/>
              <a:defRPr b="0" sz="3100">
                <a:latin typeface="Barlow"/>
                <a:ea typeface="Barlow"/>
                <a:cs typeface="Barlow"/>
                <a:sym typeface="Barlow"/>
              </a:defRPr>
            </a:lvl5pPr>
            <a:lvl6pPr lvl="5" rtl="0">
              <a:lnSpc>
                <a:spcPct val="80000"/>
              </a:lnSpc>
              <a:spcBef>
                <a:spcPts val="0"/>
              </a:spcBef>
              <a:spcAft>
                <a:spcPts val="0"/>
              </a:spcAft>
              <a:buNone/>
              <a:defRPr b="0" sz="3100">
                <a:latin typeface="Barlow"/>
                <a:ea typeface="Barlow"/>
                <a:cs typeface="Barlow"/>
                <a:sym typeface="Barlow"/>
              </a:defRPr>
            </a:lvl6pPr>
            <a:lvl7pPr lvl="6" rtl="0">
              <a:lnSpc>
                <a:spcPct val="80000"/>
              </a:lnSpc>
              <a:spcBef>
                <a:spcPts val="0"/>
              </a:spcBef>
              <a:spcAft>
                <a:spcPts val="0"/>
              </a:spcAft>
              <a:buNone/>
              <a:defRPr b="0" sz="3100">
                <a:latin typeface="Barlow"/>
                <a:ea typeface="Barlow"/>
                <a:cs typeface="Barlow"/>
                <a:sym typeface="Barlow"/>
              </a:defRPr>
            </a:lvl7pPr>
            <a:lvl8pPr lvl="7" rtl="0">
              <a:lnSpc>
                <a:spcPct val="80000"/>
              </a:lnSpc>
              <a:spcBef>
                <a:spcPts val="0"/>
              </a:spcBef>
              <a:spcAft>
                <a:spcPts val="0"/>
              </a:spcAft>
              <a:buNone/>
              <a:defRPr b="0" sz="3100">
                <a:latin typeface="Barlow"/>
                <a:ea typeface="Barlow"/>
                <a:cs typeface="Barlow"/>
                <a:sym typeface="Barlow"/>
              </a:defRPr>
            </a:lvl8pPr>
            <a:lvl9pPr lvl="8" rtl="0">
              <a:lnSpc>
                <a:spcPct val="80000"/>
              </a:lnSpc>
              <a:spcBef>
                <a:spcPts val="0"/>
              </a:spcBef>
              <a:spcAft>
                <a:spcPts val="0"/>
              </a:spcAft>
              <a:buNone/>
              <a:defRPr b="0" sz="3100">
                <a:latin typeface="Barlow"/>
                <a:ea typeface="Barlow"/>
                <a:cs typeface="Barlow"/>
                <a:sym typeface="Barlow"/>
              </a:defRPr>
            </a:lvl9pPr>
          </a:lstStyle>
          <a:p/>
        </p:txBody>
      </p:sp>
      <p:sp>
        <p:nvSpPr>
          <p:cNvPr id="525" name="Google Shape;525;p14"/>
          <p:cNvSpPr txBox="1"/>
          <p:nvPr>
            <p:ph idx="1" type="subTitle"/>
          </p:nvPr>
        </p:nvSpPr>
        <p:spPr>
          <a:xfrm>
            <a:off x="3508175" y="3358200"/>
            <a:ext cx="4412400" cy="2934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2000">
                <a:solidFill>
                  <a:schemeClr val="dk1"/>
                </a:solidFill>
                <a:latin typeface="Quicksand"/>
                <a:ea typeface="Quicksand"/>
                <a:cs typeface="Quicksand"/>
                <a:sym typeface="Quicksand"/>
              </a:defRPr>
            </a:lvl1pPr>
            <a:lvl2pPr lvl="1" rtl="0" algn="r">
              <a:spcBef>
                <a:spcPts val="1600"/>
              </a:spcBef>
              <a:spcAft>
                <a:spcPts val="0"/>
              </a:spcAft>
              <a:buNone/>
              <a:defRPr b="1" sz="2000">
                <a:solidFill>
                  <a:schemeClr val="dk1"/>
                </a:solidFill>
                <a:latin typeface="Quicksand"/>
                <a:ea typeface="Quicksand"/>
                <a:cs typeface="Quicksand"/>
                <a:sym typeface="Quicksand"/>
              </a:defRPr>
            </a:lvl2pPr>
            <a:lvl3pPr lvl="2" rtl="0" algn="r">
              <a:spcBef>
                <a:spcPts val="1600"/>
              </a:spcBef>
              <a:spcAft>
                <a:spcPts val="0"/>
              </a:spcAft>
              <a:buNone/>
              <a:defRPr b="1" sz="2000">
                <a:solidFill>
                  <a:schemeClr val="dk1"/>
                </a:solidFill>
                <a:latin typeface="Quicksand"/>
                <a:ea typeface="Quicksand"/>
                <a:cs typeface="Quicksand"/>
                <a:sym typeface="Quicksand"/>
              </a:defRPr>
            </a:lvl3pPr>
            <a:lvl4pPr lvl="3" rtl="0" algn="r">
              <a:spcBef>
                <a:spcPts val="1600"/>
              </a:spcBef>
              <a:spcAft>
                <a:spcPts val="0"/>
              </a:spcAft>
              <a:buNone/>
              <a:defRPr b="1" sz="2000">
                <a:solidFill>
                  <a:schemeClr val="dk1"/>
                </a:solidFill>
                <a:latin typeface="Quicksand"/>
                <a:ea typeface="Quicksand"/>
                <a:cs typeface="Quicksand"/>
                <a:sym typeface="Quicksand"/>
              </a:defRPr>
            </a:lvl4pPr>
            <a:lvl5pPr lvl="4" rtl="0" algn="r">
              <a:spcBef>
                <a:spcPts val="1600"/>
              </a:spcBef>
              <a:spcAft>
                <a:spcPts val="0"/>
              </a:spcAft>
              <a:buNone/>
              <a:defRPr b="1" sz="2000">
                <a:solidFill>
                  <a:schemeClr val="dk1"/>
                </a:solidFill>
                <a:latin typeface="Quicksand"/>
                <a:ea typeface="Quicksand"/>
                <a:cs typeface="Quicksand"/>
                <a:sym typeface="Quicksand"/>
              </a:defRPr>
            </a:lvl5pPr>
            <a:lvl6pPr lvl="5" rtl="0" algn="r">
              <a:spcBef>
                <a:spcPts val="1600"/>
              </a:spcBef>
              <a:spcAft>
                <a:spcPts val="0"/>
              </a:spcAft>
              <a:buNone/>
              <a:defRPr b="1" sz="2000">
                <a:solidFill>
                  <a:schemeClr val="dk1"/>
                </a:solidFill>
                <a:latin typeface="Quicksand"/>
                <a:ea typeface="Quicksand"/>
                <a:cs typeface="Quicksand"/>
                <a:sym typeface="Quicksand"/>
              </a:defRPr>
            </a:lvl6pPr>
            <a:lvl7pPr lvl="6" rtl="0" algn="r">
              <a:spcBef>
                <a:spcPts val="1600"/>
              </a:spcBef>
              <a:spcAft>
                <a:spcPts val="0"/>
              </a:spcAft>
              <a:buNone/>
              <a:defRPr b="1" sz="2000">
                <a:solidFill>
                  <a:schemeClr val="dk1"/>
                </a:solidFill>
                <a:latin typeface="Quicksand"/>
                <a:ea typeface="Quicksand"/>
                <a:cs typeface="Quicksand"/>
                <a:sym typeface="Quicksand"/>
              </a:defRPr>
            </a:lvl7pPr>
            <a:lvl8pPr lvl="7" rtl="0" algn="r">
              <a:spcBef>
                <a:spcPts val="1600"/>
              </a:spcBef>
              <a:spcAft>
                <a:spcPts val="0"/>
              </a:spcAft>
              <a:buNone/>
              <a:defRPr b="1" sz="2000">
                <a:solidFill>
                  <a:schemeClr val="dk1"/>
                </a:solidFill>
                <a:latin typeface="Quicksand"/>
                <a:ea typeface="Quicksand"/>
                <a:cs typeface="Quicksand"/>
                <a:sym typeface="Quicksand"/>
              </a:defRPr>
            </a:lvl8pPr>
            <a:lvl9pPr lvl="8" rtl="0" algn="r">
              <a:spcBef>
                <a:spcPts val="1600"/>
              </a:spcBef>
              <a:spcAft>
                <a:spcPts val="1600"/>
              </a:spcAft>
              <a:buNone/>
              <a:defRPr b="1" sz="2000">
                <a:solidFill>
                  <a:schemeClr val="dk1"/>
                </a:solidFill>
                <a:latin typeface="Quicksand"/>
                <a:ea typeface="Quicksand"/>
                <a:cs typeface="Quicksand"/>
                <a:sym typeface="Quicksa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526" name="Shape 526"/>
        <p:cNvGrpSpPr/>
        <p:nvPr/>
      </p:nvGrpSpPr>
      <p:grpSpPr>
        <a:xfrm>
          <a:off x="0" y="0"/>
          <a:ext cx="0" cy="0"/>
          <a:chOff x="0" y="0"/>
          <a:chExt cx="0" cy="0"/>
        </a:xfrm>
      </p:grpSpPr>
      <p:sp>
        <p:nvSpPr>
          <p:cNvPr id="527" name="Google Shape;527;p15"/>
          <p:cNvSpPr/>
          <p:nvPr/>
        </p:nvSpPr>
        <p:spPr>
          <a:xfrm flipH="1">
            <a:off x="-97443" y="-304069"/>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flipH="1">
            <a:off x="2114449" y="-152131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flipH="1">
            <a:off x="-3936855" y="2600269"/>
            <a:ext cx="5923753" cy="2684260"/>
          </a:xfrm>
          <a:custGeom>
            <a:rect b="b" l="l" r="r" t="t"/>
            <a:pathLst>
              <a:path extrusionOk="0" h="16348" w="36077">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5"/>
          <p:cNvGrpSpPr/>
          <p:nvPr/>
        </p:nvGrpSpPr>
        <p:grpSpPr>
          <a:xfrm flipH="1">
            <a:off x="-302698" y="-261956"/>
            <a:ext cx="10235295" cy="5807657"/>
            <a:chOff x="-789298" y="-168156"/>
            <a:chExt cx="10235295" cy="5807657"/>
          </a:xfrm>
        </p:grpSpPr>
        <p:grpSp>
          <p:nvGrpSpPr>
            <p:cNvPr id="531" name="Google Shape;531;p15"/>
            <p:cNvGrpSpPr/>
            <p:nvPr/>
          </p:nvGrpSpPr>
          <p:grpSpPr>
            <a:xfrm>
              <a:off x="-789298" y="-168156"/>
              <a:ext cx="10235295" cy="5807657"/>
              <a:chOff x="-789298" y="-168156"/>
              <a:chExt cx="10235295" cy="5807657"/>
            </a:xfrm>
          </p:grpSpPr>
          <p:sp>
            <p:nvSpPr>
              <p:cNvPr id="532" name="Google Shape;532;p15"/>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5"/>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5"/>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5"/>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15"/>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15"/>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txBox="1"/>
          <p:nvPr>
            <p:ph idx="1" type="subTitle"/>
          </p:nvPr>
        </p:nvSpPr>
        <p:spPr>
          <a:xfrm>
            <a:off x="1550599" y="3166071"/>
            <a:ext cx="2574600" cy="855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50" name="Google Shape;550;p15"/>
          <p:cNvSpPr txBox="1"/>
          <p:nvPr>
            <p:ph idx="2" type="subTitle"/>
          </p:nvPr>
        </p:nvSpPr>
        <p:spPr>
          <a:xfrm>
            <a:off x="1549400" y="2807215"/>
            <a:ext cx="2577000" cy="290400"/>
          </a:xfrm>
          <a:prstGeom prst="rect">
            <a:avLst/>
          </a:prstGeom>
        </p:spPr>
        <p:txBody>
          <a:bodyPr anchorCtr="0" anchor="t" bIns="0" lIns="0" spcFirstLastPara="1" rIns="0" wrap="square" tIns="0">
            <a:noAutofit/>
          </a:bodyPr>
          <a:lstStyle>
            <a:lvl1pPr indent="0" lvl="0" marL="0" marR="0" rtl="0" algn="ct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1" name="Google Shape;551;p15"/>
          <p:cNvSpPr txBox="1"/>
          <p:nvPr>
            <p:ph idx="3" type="subTitle"/>
          </p:nvPr>
        </p:nvSpPr>
        <p:spPr>
          <a:xfrm>
            <a:off x="5016063" y="3164115"/>
            <a:ext cx="2578500" cy="859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52" name="Google Shape;552;p15"/>
          <p:cNvSpPr txBox="1"/>
          <p:nvPr>
            <p:ph idx="4" type="subTitle"/>
          </p:nvPr>
        </p:nvSpPr>
        <p:spPr>
          <a:xfrm>
            <a:off x="5016075" y="2807202"/>
            <a:ext cx="2576400" cy="290400"/>
          </a:xfrm>
          <a:prstGeom prst="rect">
            <a:avLst/>
          </a:prstGeom>
        </p:spPr>
        <p:txBody>
          <a:bodyPr anchorCtr="0" anchor="t" bIns="0" lIns="0" spcFirstLastPara="1" rIns="0" wrap="square" tIns="0">
            <a:noAutofit/>
          </a:bodyPr>
          <a:lstStyle>
            <a:lvl1pPr indent="0" lvl="0" marL="0" rtl="0" algn="ct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3" name="Google Shape;553;p15"/>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554" name="Shape 554"/>
        <p:cNvGrpSpPr/>
        <p:nvPr/>
      </p:nvGrpSpPr>
      <p:grpSpPr>
        <a:xfrm>
          <a:off x="0" y="0"/>
          <a:ext cx="0" cy="0"/>
          <a:chOff x="0" y="0"/>
          <a:chExt cx="0" cy="0"/>
        </a:xfrm>
      </p:grpSpPr>
      <p:grpSp>
        <p:nvGrpSpPr>
          <p:cNvPr id="555" name="Google Shape;555;p16"/>
          <p:cNvGrpSpPr/>
          <p:nvPr/>
        </p:nvGrpSpPr>
        <p:grpSpPr>
          <a:xfrm>
            <a:off x="-3956625" y="-611886"/>
            <a:ext cx="14572525" cy="7431662"/>
            <a:chOff x="-3956625" y="-611886"/>
            <a:chExt cx="14572525" cy="7431662"/>
          </a:xfrm>
        </p:grpSpPr>
        <p:sp>
          <p:nvSpPr>
            <p:cNvPr id="556" name="Google Shape;556;p16"/>
            <p:cNvSpPr/>
            <p:nvPr/>
          </p:nvSpPr>
          <p:spPr>
            <a:xfrm flipH="1" rot="10800000">
              <a:off x="-3956625" y="-29911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6"/>
            <p:cNvSpPr/>
            <p:nvPr/>
          </p:nvSpPr>
          <p:spPr>
            <a:xfrm>
              <a:off x="4406976" y="2516644"/>
              <a:ext cx="5923753" cy="2684260"/>
            </a:xfrm>
            <a:custGeom>
              <a:rect b="b" l="l" r="r" t="t"/>
              <a:pathLst>
                <a:path extrusionOk="0" h="16348" w="36077">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6"/>
            <p:cNvSpPr/>
            <p:nvPr/>
          </p:nvSpPr>
          <p:spPr>
            <a:xfrm>
              <a:off x="8396099" y="3891310"/>
              <a:ext cx="2219801" cy="1453726"/>
            </a:xfrm>
            <a:custGeom>
              <a:rect b="b" l="l" r="r" t="t"/>
              <a:pathLst>
                <a:path extrusionOk="0" h="14663" w="2239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16"/>
            <p:cNvGrpSpPr/>
            <p:nvPr/>
          </p:nvGrpSpPr>
          <p:grpSpPr>
            <a:xfrm>
              <a:off x="-789298" y="-168156"/>
              <a:ext cx="10235295" cy="5807657"/>
              <a:chOff x="-789298" y="-168156"/>
              <a:chExt cx="10235295" cy="5807657"/>
            </a:xfrm>
          </p:grpSpPr>
          <p:grpSp>
            <p:nvGrpSpPr>
              <p:cNvPr id="560" name="Google Shape;560;p16"/>
              <p:cNvGrpSpPr/>
              <p:nvPr/>
            </p:nvGrpSpPr>
            <p:grpSpPr>
              <a:xfrm>
                <a:off x="-789298" y="-168156"/>
                <a:ext cx="10235295" cy="5807657"/>
                <a:chOff x="-789298" y="-168156"/>
                <a:chExt cx="10235295" cy="5807657"/>
              </a:xfrm>
            </p:grpSpPr>
            <p:sp>
              <p:nvSpPr>
                <p:cNvPr id="561" name="Google Shape;561;p16"/>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6"/>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6"/>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16"/>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16"/>
            <p:cNvSpPr/>
            <p:nvPr/>
          </p:nvSpPr>
          <p:spPr>
            <a:xfrm>
              <a:off x="5493827" y="-299119"/>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6"/>
            <p:cNvSpPr/>
            <p:nvPr/>
          </p:nvSpPr>
          <p:spPr>
            <a:xfrm>
              <a:off x="8509476" y="824677"/>
              <a:ext cx="1269024" cy="1086007"/>
            </a:xfrm>
            <a:custGeom>
              <a:rect b="b" l="l" r="r" t="t"/>
              <a:pathLst>
                <a:path extrusionOk="0" h="10954" w="1280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a:off x="8524843" y="874247"/>
              <a:ext cx="1213603" cy="1016409"/>
            </a:xfrm>
            <a:custGeom>
              <a:rect b="b" l="l" r="r" t="t"/>
              <a:pathLst>
                <a:path extrusionOk="0" fill="none" h="10252" w="12241">
                  <a:moveTo>
                    <a:pt x="1" y="10252"/>
                  </a:moveTo>
                  <a:cubicBezTo>
                    <a:pt x="4644" y="7585"/>
                    <a:pt x="8811" y="4084"/>
                    <a:pt x="12240" y="0"/>
                  </a:cubicBezTo>
                </a:path>
              </a:pathLst>
            </a:custGeom>
            <a:noFill/>
            <a:ln cap="rnd" cmpd="sng" w="47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flipH="1">
              <a:off x="-1135777" y="2808566"/>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16"/>
            <p:cNvGrpSpPr/>
            <p:nvPr/>
          </p:nvGrpSpPr>
          <p:grpSpPr>
            <a:xfrm>
              <a:off x="7722425" y="-611886"/>
              <a:ext cx="1567687" cy="1223774"/>
              <a:chOff x="1861775" y="81376"/>
              <a:chExt cx="1567687" cy="1223774"/>
            </a:xfrm>
          </p:grpSpPr>
          <p:sp>
            <p:nvSpPr>
              <p:cNvPr id="582" name="Google Shape;582;p16"/>
              <p:cNvSpPr/>
              <p:nvPr/>
            </p:nvSpPr>
            <p:spPr>
              <a:xfrm>
                <a:off x="2219468" y="580937"/>
                <a:ext cx="165370" cy="175284"/>
              </a:xfrm>
              <a:custGeom>
                <a:rect b="b" l="l" r="r" t="t"/>
                <a:pathLst>
                  <a:path extrusionOk="0" h="1768" w="1668">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2525212" y="495281"/>
                <a:ext cx="73266" cy="148813"/>
              </a:xfrm>
              <a:custGeom>
                <a:rect b="b" l="l" r="r" t="t"/>
                <a:pathLst>
                  <a:path extrusionOk="0" h="1501" w="739">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a:off x="2391771" y="759287"/>
                <a:ext cx="98151" cy="142468"/>
              </a:xfrm>
              <a:custGeom>
                <a:rect b="b" l="l" r="r" t="t"/>
                <a:pathLst>
                  <a:path extrusionOk="0" h="1437" w="99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6"/>
              <p:cNvSpPr/>
              <p:nvPr/>
            </p:nvSpPr>
            <p:spPr>
              <a:xfrm>
                <a:off x="2716451" y="848909"/>
                <a:ext cx="109850" cy="140187"/>
              </a:xfrm>
              <a:custGeom>
                <a:rect b="b" l="l" r="r" t="t"/>
                <a:pathLst>
                  <a:path extrusionOk="0" h="1414" w="1108">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2763641" y="406056"/>
                <a:ext cx="135825" cy="150994"/>
              </a:xfrm>
              <a:custGeom>
                <a:rect b="b" l="l" r="r" t="t"/>
                <a:pathLst>
                  <a:path extrusionOk="0" h="1523" w="137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2564174" y="808758"/>
                <a:ext cx="89724" cy="163387"/>
              </a:xfrm>
              <a:custGeom>
                <a:rect b="b" l="l" r="r" t="t"/>
                <a:pathLst>
                  <a:path extrusionOk="0" h="1648" w="905">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2829767" y="1201050"/>
                <a:ext cx="74456" cy="104100"/>
              </a:xfrm>
              <a:custGeom>
                <a:rect b="b" l="l" r="r" t="t"/>
                <a:pathLst>
                  <a:path extrusionOk="0" h="1050" w="751">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a:off x="2941893" y="751356"/>
                <a:ext cx="133446" cy="120062"/>
              </a:xfrm>
              <a:custGeom>
                <a:rect b="b" l="l" r="r" t="t"/>
                <a:pathLst>
                  <a:path extrusionOk="0" h="1211" w="1346">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a:off x="2531061" y="178433"/>
                <a:ext cx="150003" cy="124126"/>
              </a:xfrm>
              <a:custGeom>
                <a:rect b="b" l="l" r="r" t="t"/>
                <a:pathLst>
                  <a:path extrusionOk="0" h="1252" w="1513">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2158299" y="248128"/>
                <a:ext cx="137412" cy="142567"/>
              </a:xfrm>
              <a:custGeom>
                <a:rect b="b" l="l" r="r" t="t"/>
                <a:pathLst>
                  <a:path extrusionOk="0" h="1438" w="1386">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2053014" y="591941"/>
                <a:ext cx="73266" cy="133644"/>
              </a:xfrm>
              <a:custGeom>
                <a:rect b="b" l="l" r="r" t="t"/>
                <a:pathLst>
                  <a:path extrusionOk="0" h="1348" w="739">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a:off x="2847414" y="227308"/>
                <a:ext cx="116988" cy="74456"/>
              </a:xfrm>
              <a:custGeom>
                <a:rect b="b" l="l" r="r" t="t"/>
                <a:pathLst>
                  <a:path extrusionOk="0" h="751" w="118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a:off x="2339822" y="81376"/>
                <a:ext cx="112328" cy="169633"/>
              </a:xfrm>
              <a:custGeom>
                <a:rect b="b" l="l" r="r" t="t"/>
                <a:pathLst>
                  <a:path extrusionOk="0" h="1711" w="1133">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a:off x="3059868" y="1056407"/>
                <a:ext cx="141774" cy="130670"/>
              </a:xfrm>
              <a:custGeom>
                <a:rect b="b" l="l" r="r" t="t"/>
                <a:pathLst>
                  <a:path extrusionOk="0" h="1318" w="143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a:off x="3317233" y="996130"/>
                <a:ext cx="112229" cy="142765"/>
              </a:xfrm>
              <a:custGeom>
                <a:rect b="b" l="l" r="r" t="t"/>
                <a:pathLst>
                  <a:path extrusionOk="0" h="1440" w="1132">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1861775" y="817878"/>
                <a:ext cx="121747" cy="121350"/>
              </a:xfrm>
              <a:custGeom>
                <a:rect b="b" l="l" r="r" t="t"/>
                <a:pathLst>
                  <a:path extrusionOk="0" h="1224" w="1228">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2147493" y="859219"/>
                <a:ext cx="100431" cy="91806"/>
              </a:xfrm>
              <a:custGeom>
                <a:rect b="b" l="l" r="r" t="t"/>
                <a:pathLst>
                  <a:path extrusionOk="0" h="926" w="1013">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9" name="Google Shape;599;p16"/>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txBox="1"/>
          <p:nvPr>
            <p:ph type="title"/>
          </p:nvPr>
        </p:nvSpPr>
        <p:spPr>
          <a:xfrm>
            <a:off x="837000" y="2808575"/>
            <a:ext cx="2267700" cy="276300"/>
          </a:xfrm>
          <a:prstGeom prst="rect">
            <a:avLst/>
          </a:prstGeom>
        </p:spPr>
        <p:txBody>
          <a:bodyPr anchorCtr="0" anchor="t" bIns="0" lIns="0" spcFirstLastPara="1" rIns="0" wrap="square" tIns="0">
            <a:noAutofit/>
          </a:bodyPr>
          <a:lstStyle>
            <a:lvl1pPr lvl="0" rtl="0" algn="ctr">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lvl="1" rtl="0" algn="ctr">
              <a:spcBef>
                <a:spcPts val="0"/>
              </a:spcBef>
              <a:spcAft>
                <a:spcPts val="0"/>
              </a:spcAft>
              <a:buSzPts val="2800"/>
              <a:buFont typeface="Quicksand Medium"/>
              <a:buNone/>
              <a:defRPr>
                <a:latin typeface="Quicksand Medium"/>
                <a:ea typeface="Quicksand Medium"/>
                <a:cs typeface="Quicksand Medium"/>
                <a:sym typeface="Quicksand Medium"/>
              </a:defRPr>
            </a:lvl2pPr>
            <a:lvl3pPr lvl="2" rtl="0" algn="ctr">
              <a:spcBef>
                <a:spcPts val="0"/>
              </a:spcBef>
              <a:spcAft>
                <a:spcPts val="0"/>
              </a:spcAft>
              <a:buSzPts val="2800"/>
              <a:buFont typeface="Quicksand Medium"/>
              <a:buNone/>
              <a:defRPr>
                <a:latin typeface="Quicksand Medium"/>
                <a:ea typeface="Quicksand Medium"/>
                <a:cs typeface="Quicksand Medium"/>
                <a:sym typeface="Quicksand Medium"/>
              </a:defRPr>
            </a:lvl3pPr>
            <a:lvl4pPr lvl="3" rtl="0" algn="ctr">
              <a:spcBef>
                <a:spcPts val="0"/>
              </a:spcBef>
              <a:spcAft>
                <a:spcPts val="0"/>
              </a:spcAft>
              <a:buSzPts val="2800"/>
              <a:buFont typeface="Quicksand Medium"/>
              <a:buNone/>
              <a:defRPr>
                <a:latin typeface="Quicksand Medium"/>
                <a:ea typeface="Quicksand Medium"/>
                <a:cs typeface="Quicksand Medium"/>
                <a:sym typeface="Quicksand Medium"/>
              </a:defRPr>
            </a:lvl4pPr>
            <a:lvl5pPr lvl="4" rtl="0" algn="ctr">
              <a:spcBef>
                <a:spcPts val="0"/>
              </a:spcBef>
              <a:spcAft>
                <a:spcPts val="0"/>
              </a:spcAft>
              <a:buSzPts val="2800"/>
              <a:buFont typeface="Quicksand Medium"/>
              <a:buNone/>
              <a:defRPr>
                <a:latin typeface="Quicksand Medium"/>
                <a:ea typeface="Quicksand Medium"/>
                <a:cs typeface="Quicksand Medium"/>
                <a:sym typeface="Quicksand Medium"/>
              </a:defRPr>
            </a:lvl5pPr>
            <a:lvl6pPr lvl="5" rtl="0" algn="ctr">
              <a:spcBef>
                <a:spcPts val="0"/>
              </a:spcBef>
              <a:spcAft>
                <a:spcPts val="0"/>
              </a:spcAft>
              <a:buSzPts val="2800"/>
              <a:buFont typeface="Quicksand Medium"/>
              <a:buNone/>
              <a:defRPr>
                <a:latin typeface="Quicksand Medium"/>
                <a:ea typeface="Quicksand Medium"/>
                <a:cs typeface="Quicksand Medium"/>
                <a:sym typeface="Quicksand Medium"/>
              </a:defRPr>
            </a:lvl6pPr>
            <a:lvl7pPr lvl="6" rtl="0" algn="ctr">
              <a:spcBef>
                <a:spcPts val="0"/>
              </a:spcBef>
              <a:spcAft>
                <a:spcPts val="0"/>
              </a:spcAft>
              <a:buSzPts val="2800"/>
              <a:buFont typeface="Quicksand Medium"/>
              <a:buNone/>
              <a:defRPr>
                <a:latin typeface="Quicksand Medium"/>
                <a:ea typeface="Quicksand Medium"/>
                <a:cs typeface="Quicksand Medium"/>
                <a:sym typeface="Quicksand Medium"/>
              </a:defRPr>
            </a:lvl7pPr>
            <a:lvl8pPr lvl="7" rtl="0" algn="ctr">
              <a:spcBef>
                <a:spcPts val="0"/>
              </a:spcBef>
              <a:spcAft>
                <a:spcPts val="0"/>
              </a:spcAft>
              <a:buSzPts val="2800"/>
              <a:buFont typeface="Quicksand Medium"/>
              <a:buNone/>
              <a:defRPr>
                <a:latin typeface="Quicksand Medium"/>
                <a:ea typeface="Quicksand Medium"/>
                <a:cs typeface="Quicksand Medium"/>
                <a:sym typeface="Quicksand Medium"/>
              </a:defRPr>
            </a:lvl8pPr>
            <a:lvl9pPr lvl="8" rtl="0" algn="ctr">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601" name="Google Shape;601;p16"/>
          <p:cNvSpPr txBox="1"/>
          <p:nvPr>
            <p:ph idx="1" type="subTitle"/>
          </p:nvPr>
        </p:nvSpPr>
        <p:spPr>
          <a:xfrm>
            <a:off x="837600" y="3172968"/>
            <a:ext cx="2266500" cy="777300"/>
          </a:xfrm>
          <a:prstGeom prst="rect">
            <a:avLst/>
          </a:prstGeom>
        </p:spPr>
        <p:txBody>
          <a:bodyPr anchorCtr="0" anchor="t" bIns="91425" lIns="91425" spcFirstLastPara="1" rIns="91425" wrap="square" tIns="91425">
            <a:noAutofit/>
          </a:bodyPr>
          <a:lstStyle>
            <a:lvl1pPr lvl="0" marR="91440" rtl="0" algn="ctr">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602" name="Google Shape;602;p16"/>
          <p:cNvSpPr txBox="1"/>
          <p:nvPr>
            <p:ph idx="2"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603" name="Google Shape;603;p16"/>
          <p:cNvSpPr txBox="1"/>
          <p:nvPr>
            <p:ph idx="3" type="title"/>
          </p:nvPr>
        </p:nvSpPr>
        <p:spPr>
          <a:xfrm>
            <a:off x="3438113" y="2808575"/>
            <a:ext cx="2267700" cy="276300"/>
          </a:xfrm>
          <a:prstGeom prst="rect">
            <a:avLst/>
          </a:prstGeom>
        </p:spPr>
        <p:txBody>
          <a:bodyPr anchorCtr="0" anchor="t" bIns="0" lIns="0" spcFirstLastPara="1" rIns="0" wrap="square" tIns="0">
            <a:noAutofit/>
          </a:bodyPr>
          <a:lstStyle>
            <a:lvl1pPr lvl="0" rtl="0" algn="ctr">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lvl="1" rtl="0" algn="ctr">
              <a:spcBef>
                <a:spcPts val="0"/>
              </a:spcBef>
              <a:spcAft>
                <a:spcPts val="0"/>
              </a:spcAft>
              <a:buSzPts val="2800"/>
              <a:buFont typeface="Quicksand Medium"/>
              <a:buNone/>
              <a:defRPr>
                <a:latin typeface="Quicksand Medium"/>
                <a:ea typeface="Quicksand Medium"/>
                <a:cs typeface="Quicksand Medium"/>
                <a:sym typeface="Quicksand Medium"/>
              </a:defRPr>
            </a:lvl2pPr>
            <a:lvl3pPr lvl="2" rtl="0" algn="ctr">
              <a:spcBef>
                <a:spcPts val="0"/>
              </a:spcBef>
              <a:spcAft>
                <a:spcPts val="0"/>
              </a:spcAft>
              <a:buSzPts val="2800"/>
              <a:buFont typeface="Quicksand Medium"/>
              <a:buNone/>
              <a:defRPr>
                <a:latin typeface="Quicksand Medium"/>
                <a:ea typeface="Quicksand Medium"/>
                <a:cs typeface="Quicksand Medium"/>
                <a:sym typeface="Quicksand Medium"/>
              </a:defRPr>
            </a:lvl3pPr>
            <a:lvl4pPr lvl="3" rtl="0" algn="ctr">
              <a:spcBef>
                <a:spcPts val="0"/>
              </a:spcBef>
              <a:spcAft>
                <a:spcPts val="0"/>
              </a:spcAft>
              <a:buSzPts val="2800"/>
              <a:buFont typeface="Quicksand Medium"/>
              <a:buNone/>
              <a:defRPr>
                <a:latin typeface="Quicksand Medium"/>
                <a:ea typeface="Quicksand Medium"/>
                <a:cs typeface="Quicksand Medium"/>
                <a:sym typeface="Quicksand Medium"/>
              </a:defRPr>
            </a:lvl4pPr>
            <a:lvl5pPr lvl="4" rtl="0" algn="ctr">
              <a:spcBef>
                <a:spcPts val="0"/>
              </a:spcBef>
              <a:spcAft>
                <a:spcPts val="0"/>
              </a:spcAft>
              <a:buSzPts val="2800"/>
              <a:buFont typeface="Quicksand Medium"/>
              <a:buNone/>
              <a:defRPr>
                <a:latin typeface="Quicksand Medium"/>
                <a:ea typeface="Quicksand Medium"/>
                <a:cs typeface="Quicksand Medium"/>
                <a:sym typeface="Quicksand Medium"/>
              </a:defRPr>
            </a:lvl5pPr>
            <a:lvl6pPr lvl="5" rtl="0" algn="ctr">
              <a:spcBef>
                <a:spcPts val="0"/>
              </a:spcBef>
              <a:spcAft>
                <a:spcPts val="0"/>
              </a:spcAft>
              <a:buSzPts val="2800"/>
              <a:buFont typeface="Quicksand Medium"/>
              <a:buNone/>
              <a:defRPr>
                <a:latin typeface="Quicksand Medium"/>
                <a:ea typeface="Quicksand Medium"/>
                <a:cs typeface="Quicksand Medium"/>
                <a:sym typeface="Quicksand Medium"/>
              </a:defRPr>
            </a:lvl6pPr>
            <a:lvl7pPr lvl="6" rtl="0" algn="ctr">
              <a:spcBef>
                <a:spcPts val="0"/>
              </a:spcBef>
              <a:spcAft>
                <a:spcPts val="0"/>
              </a:spcAft>
              <a:buSzPts val="2800"/>
              <a:buFont typeface="Quicksand Medium"/>
              <a:buNone/>
              <a:defRPr>
                <a:latin typeface="Quicksand Medium"/>
                <a:ea typeface="Quicksand Medium"/>
                <a:cs typeface="Quicksand Medium"/>
                <a:sym typeface="Quicksand Medium"/>
              </a:defRPr>
            </a:lvl7pPr>
            <a:lvl8pPr lvl="7" rtl="0" algn="ctr">
              <a:spcBef>
                <a:spcPts val="0"/>
              </a:spcBef>
              <a:spcAft>
                <a:spcPts val="0"/>
              </a:spcAft>
              <a:buSzPts val="2800"/>
              <a:buFont typeface="Quicksand Medium"/>
              <a:buNone/>
              <a:defRPr>
                <a:latin typeface="Quicksand Medium"/>
                <a:ea typeface="Quicksand Medium"/>
                <a:cs typeface="Quicksand Medium"/>
                <a:sym typeface="Quicksand Medium"/>
              </a:defRPr>
            </a:lvl8pPr>
            <a:lvl9pPr lvl="8" rtl="0" algn="ctr">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604" name="Google Shape;604;p16"/>
          <p:cNvSpPr txBox="1"/>
          <p:nvPr>
            <p:ph idx="4" type="subTitle"/>
          </p:nvPr>
        </p:nvSpPr>
        <p:spPr>
          <a:xfrm>
            <a:off x="3438713" y="3172968"/>
            <a:ext cx="22665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605" name="Google Shape;605;p16"/>
          <p:cNvSpPr txBox="1"/>
          <p:nvPr>
            <p:ph idx="5" type="title"/>
          </p:nvPr>
        </p:nvSpPr>
        <p:spPr>
          <a:xfrm>
            <a:off x="6039225" y="2808575"/>
            <a:ext cx="2267700" cy="276300"/>
          </a:xfrm>
          <a:prstGeom prst="rect">
            <a:avLst/>
          </a:prstGeom>
        </p:spPr>
        <p:txBody>
          <a:bodyPr anchorCtr="0" anchor="t" bIns="0" lIns="0" spcFirstLastPara="1" rIns="0" wrap="square" tIns="0">
            <a:noAutofit/>
          </a:bodyPr>
          <a:lstStyle>
            <a:lvl1pPr lvl="0" rtl="0" algn="ctr">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lvl="1" rtl="0" algn="ctr">
              <a:spcBef>
                <a:spcPts val="0"/>
              </a:spcBef>
              <a:spcAft>
                <a:spcPts val="0"/>
              </a:spcAft>
              <a:buSzPts val="2800"/>
              <a:buFont typeface="Quicksand Medium"/>
              <a:buNone/>
              <a:defRPr>
                <a:latin typeface="Quicksand Medium"/>
                <a:ea typeface="Quicksand Medium"/>
                <a:cs typeface="Quicksand Medium"/>
                <a:sym typeface="Quicksand Medium"/>
              </a:defRPr>
            </a:lvl2pPr>
            <a:lvl3pPr lvl="2" rtl="0" algn="ctr">
              <a:spcBef>
                <a:spcPts val="0"/>
              </a:spcBef>
              <a:spcAft>
                <a:spcPts val="0"/>
              </a:spcAft>
              <a:buSzPts val="2800"/>
              <a:buFont typeface="Quicksand Medium"/>
              <a:buNone/>
              <a:defRPr>
                <a:latin typeface="Quicksand Medium"/>
                <a:ea typeface="Quicksand Medium"/>
                <a:cs typeface="Quicksand Medium"/>
                <a:sym typeface="Quicksand Medium"/>
              </a:defRPr>
            </a:lvl3pPr>
            <a:lvl4pPr lvl="3" rtl="0" algn="ctr">
              <a:spcBef>
                <a:spcPts val="0"/>
              </a:spcBef>
              <a:spcAft>
                <a:spcPts val="0"/>
              </a:spcAft>
              <a:buSzPts val="2800"/>
              <a:buFont typeface="Quicksand Medium"/>
              <a:buNone/>
              <a:defRPr>
                <a:latin typeface="Quicksand Medium"/>
                <a:ea typeface="Quicksand Medium"/>
                <a:cs typeface="Quicksand Medium"/>
                <a:sym typeface="Quicksand Medium"/>
              </a:defRPr>
            </a:lvl4pPr>
            <a:lvl5pPr lvl="4" rtl="0" algn="ctr">
              <a:spcBef>
                <a:spcPts val="0"/>
              </a:spcBef>
              <a:spcAft>
                <a:spcPts val="0"/>
              </a:spcAft>
              <a:buSzPts val="2800"/>
              <a:buFont typeface="Quicksand Medium"/>
              <a:buNone/>
              <a:defRPr>
                <a:latin typeface="Quicksand Medium"/>
                <a:ea typeface="Quicksand Medium"/>
                <a:cs typeface="Quicksand Medium"/>
                <a:sym typeface="Quicksand Medium"/>
              </a:defRPr>
            </a:lvl5pPr>
            <a:lvl6pPr lvl="5" rtl="0" algn="ctr">
              <a:spcBef>
                <a:spcPts val="0"/>
              </a:spcBef>
              <a:spcAft>
                <a:spcPts val="0"/>
              </a:spcAft>
              <a:buSzPts val="2800"/>
              <a:buFont typeface="Quicksand Medium"/>
              <a:buNone/>
              <a:defRPr>
                <a:latin typeface="Quicksand Medium"/>
                <a:ea typeface="Quicksand Medium"/>
                <a:cs typeface="Quicksand Medium"/>
                <a:sym typeface="Quicksand Medium"/>
              </a:defRPr>
            </a:lvl6pPr>
            <a:lvl7pPr lvl="6" rtl="0" algn="ctr">
              <a:spcBef>
                <a:spcPts val="0"/>
              </a:spcBef>
              <a:spcAft>
                <a:spcPts val="0"/>
              </a:spcAft>
              <a:buSzPts val="2800"/>
              <a:buFont typeface="Quicksand Medium"/>
              <a:buNone/>
              <a:defRPr>
                <a:latin typeface="Quicksand Medium"/>
                <a:ea typeface="Quicksand Medium"/>
                <a:cs typeface="Quicksand Medium"/>
                <a:sym typeface="Quicksand Medium"/>
              </a:defRPr>
            </a:lvl7pPr>
            <a:lvl8pPr lvl="7" rtl="0" algn="ctr">
              <a:spcBef>
                <a:spcPts val="0"/>
              </a:spcBef>
              <a:spcAft>
                <a:spcPts val="0"/>
              </a:spcAft>
              <a:buSzPts val="2800"/>
              <a:buFont typeface="Quicksand Medium"/>
              <a:buNone/>
              <a:defRPr>
                <a:latin typeface="Quicksand Medium"/>
                <a:ea typeface="Quicksand Medium"/>
                <a:cs typeface="Quicksand Medium"/>
                <a:sym typeface="Quicksand Medium"/>
              </a:defRPr>
            </a:lvl8pPr>
            <a:lvl9pPr lvl="8" rtl="0" algn="ctr">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606" name="Google Shape;606;p16"/>
          <p:cNvSpPr txBox="1"/>
          <p:nvPr>
            <p:ph idx="6" type="subTitle"/>
          </p:nvPr>
        </p:nvSpPr>
        <p:spPr>
          <a:xfrm>
            <a:off x="6039825" y="3172968"/>
            <a:ext cx="22665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07" name="Shape 607"/>
        <p:cNvGrpSpPr/>
        <p:nvPr/>
      </p:nvGrpSpPr>
      <p:grpSpPr>
        <a:xfrm>
          <a:off x="0" y="0"/>
          <a:ext cx="0" cy="0"/>
          <a:chOff x="0" y="0"/>
          <a:chExt cx="0" cy="0"/>
        </a:xfrm>
      </p:grpSpPr>
      <p:sp>
        <p:nvSpPr>
          <p:cNvPr id="608" name="Google Shape;608;p17"/>
          <p:cNvSpPr/>
          <p:nvPr/>
        </p:nvSpPr>
        <p:spPr>
          <a:xfrm>
            <a:off x="-6999023" y="-5632749"/>
            <a:ext cx="12667136" cy="8393600"/>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4332993" y="-484802"/>
            <a:ext cx="5233518" cy="3293381"/>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17"/>
          <p:cNvGrpSpPr/>
          <p:nvPr/>
        </p:nvGrpSpPr>
        <p:grpSpPr>
          <a:xfrm flipH="1">
            <a:off x="-238273" y="-247156"/>
            <a:ext cx="10235295" cy="5807657"/>
            <a:chOff x="-789298" y="-168156"/>
            <a:chExt cx="10235295" cy="5807657"/>
          </a:xfrm>
        </p:grpSpPr>
        <p:grpSp>
          <p:nvGrpSpPr>
            <p:cNvPr id="611" name="Google Shape;611;p17"/>
            <p:cNvGrpSpPr/>
            <p:nvPr/>
          </p:nvGrpSpPr>
          <p:grpSpPr>
            <a:xfrm>
              <a:off x="-789298" y="-168156"/>
              <a:ext cx="10235295" cy="5807657"/>
              <a:chOff x="-789298" y="-168156"/>
              <a:chExt cx="10235295" cy="5807657"/>
            </a:xfrm>
          </p:grpSpPr>
          <p:sp>
            <p:nvSpPr>
              <p:cNvPr id="612" name="Google Shape;612;p17"/>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17"/>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17"/>
          <p:cNvSpPr/>
          <p:nvPr/>
        </p:nvSpPr>
        <p:spPr>
          <a:xfrm>
            <a:off x="-1135777" y="2808566"/>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txBox="1"/>
          <p:nvPr>
            <p:ph idx="1" type="subTitle"/>
          </p:nvPr>
        </p:nvSpPr>
        <p:spPr>
          <a:xfrm>
            <a:off x="2167500" y="2093599"/>
            <a:ext cx="2265900" cy="525900"/>
          </a:xfrm>
          <a:prstGeom prst="rect">
            <a:avLst/>
          </a:prstGeom>
        </p:spPr>
        <p:txBody>
          <a:bodyPr anchorCtr="0" anchor="t" bIns="0" lIns="0" spcFirstLastPara="1" rIns="0" wrap="square" tIns="0">
            <a:noAutofit/>
          </a:bodyPr>
          <a:lstStyle>
            <a:lvl1pPr indent="0" lvl="0" marL="0" marR="91440" rtl="0">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1" name="Google Shape;631;p17"/>
          <p:cNvSpPr txBox="1"/>
          <p:nvPr>
            <p:ph idx="2" type="subTitle"/>
          </p:nvPr>
        </p:nvSpPr>
        <p:spPr>
          <a:xfrm>
            <a:off x="2167500" y="1777588"/>
            <a:ext cx="2269800" cy="302100"/>
          </a:xfrm>
          <a:prstGeom prst="rect">
            <a:avLst/>
          </a:prstGeom>
        </p:spPr>
        <p:txBody>
          <a:bodyPr anchorCtr="0" anchor="t" bIns="0" lIns="0" spcFirstLastPara="1" rIns="0" wrap="square" tIns="0">
            <a:noAutofit/>
          </a:bodyPr>
          <a:lstStyle>
            <a:lvl1pP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2" name="Google Shape;632;p17"/>
          <p:cNvSpPr txBox="1"/>
          <p:nvPr>
            <p:ph idx="3" type="subTitle"/>
          </p:nvPr>
        </p:nvSpPr>
        <p:spPr>
          <a:xfrm>
            <a:off x="2167500" y="3297932"/>
            <a:ext cx="2265900" cy="525900"/>
          </a:xfrm>
          <a:prstGeom prst="rect">
            <a:avLst/>
          </a:prstGeom>
        </p:spPr>
        <p:txBody>
          <a:bodyPr anchorCtr="0" anchor="t" bIns="0" lIns="0" spcFirstLastPara="1" rIns="0" wrap="square" tIns="0">
            <a:noAutofit/>
          </a:bodyPr>
          <a:lstStyle>
            <a:lvl1pPr indent="0" lvl="0" marL="0" marR="91440" rtl="0">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3" name="Google Shape;633;p17"/>
          <p:cNvSpPr txBox="1"/>
          <p:nvPr>
            <p:ph idx="4" type="subTitle"/>
          </p:nvPr>
        </p:nvSpPr>
        <p:spPr>
          <a:xfrm>
            <a:off x="2167500" y="2994272"/>
            <a:ext cx="2265900" cy="302100"/>
          </a:xfrm>
          <a:prstGeom prst="rect">
            <a:avLst/>
          </a:prstGeom>
        </p:spPr>
        <p:txBody>
          <a:bodyPr anchorCtr="0" anchor="t" bIns="0" lIns="0" spcFirstLastPara="1" rIns="0" wrap="square" tIns="0">
            <a:noAutofit/>
          </a:bodyPr>
          <a:lstStyle>
            <a:lvl1pPr indent="0" lvl="0" marL="0" marR="0" rtl="0">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4" name="Google Shape;634;p17"/>
          <p:cNvSpPr txBox="1"/>
          <p:nvPr>
            <p:ph idx="5" type="subTitle"/>
          </p:nvPr>
        </p:nvSpPr>
        <p:spPr>
          <a:xfrm>
            <a:off x="4716087" y="2093599"/>
            <a:ext cx="2267700" cy="525900"/>
          </a:xfrm>
          <a:prstGeom prst="rect">
            <a:avLst/>
          </a:prstGeom>
        </p:spPr>
        <p:txBody>
          <a:bodyPr anchorCtr="0" anchor="t" bIns="0" lIns="0" spcFirstLastPara="1" rIns="0" wrap="square" tIns="0">
            <a:noAutofit/>
          </a:bodyPr>
          <a:lstStyle>
            <a:lvl1pPr indent="0" lvl="0" marL="0" rtl="0" algn="r">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5" name="Google Shape;635;p17"/>
          <p:cNvSpPr txBox="1"/>
          <p:nvPr>
            <p:ph idx="6" type="subTitle"/>
          </p:nvPr>
        </p:nvSpPr>
        <p:spPr>
          <a:xfrm>
            <a:off x="4717699" y="1777588"/>
            <a:ext cx="2266200" cy="302100"/>
          </a:xfrm>
          <a:prstGeom prst="rect">
            <a:avLst/>
          </a:prstGeom>
        </p:spPr>
        <p:txBody>
          <a:bodyPr anchorCtr="0" anchor="t" bIns="0" lIns="0" spcFirstLastPara="1" rIns="0" wrap="square" tIns="0">
            <a:noAutofit/>
          </a:bodyPr>
          <a:lstStyle>
            <a:lvl1pPr indent="0" lvl="0" marL="0" marR="0" rtl="0" algn="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6" name="Google Shape;636;p17"/>
          <p:cNvSpPr txBox="1"/>
          <p:nvPr>
            <p:ph idx="7" type="subTitle"/>
          </p:nvPr>
        </p:nvSpPr>
        <p:spPr>
          <a:xfrm>
            <a:off x="4716087" y="3297932"/>
            <a:ext cx="2267700" cy="525900"/>
          </a:xfrm>
          <a:prstGeom prst="rect">
            <a:avLst/>
          </a:prstGeom>
        </p:spPr>
        <p:txBody>
          <a:bodyPr anchorCtr="0" anchor="t" bIns="0" lIns="0" spcFirstLastPara="1" rIns="0" wrap="square" tIns="0">
            <a:noAutofit/>
          </a:bodyPr>
          <a:lstStyle>
            <a:lvl1pPr indent="0" lvl="0" marL="0" rtl="0" algn="r">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7" name="Google Shape;637;p17"/>
          <p:cNvSpPr txBox="1"/>
          <p:nvPr>
            <p:ph idx="8" type="subTitle"/>
          </p:nvPr>
        </p:nvSpPr>
        <p:spPr>
          <a:xfrm>
            <a:off x="4717699" y="2994272"/>
            <a:ext cx="2266200" cy="302100"/>
          </a:xfrm>
          <a:prstGeom prst="rect">
            <a:avLst/>
          </a:prstGeom>
        </p:spPr>
        <p:txBody>
          <a:bodyPr anchorCtr="0" anchor="t" bIns="0" lIns="0" spcFirstLastPara="1" rIns="0" wrap="square" tIns="0">
            <a:noAutofit/>
          </a:bodyPr>
          <a:lstStyle>
            <a:lvl1pPr indent="0" lvl="0" marL="0" marR="0" rtl="0" algn="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8" name="Google Shape;638;p17"/>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lnSpc>
                <a:spcPct val="120000"/>
              </a:lnSpc>
              <a:spcBef>
                <a:spcPts val="300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639" name="Shape 639"/>
        <p:cNvGrpSpPr/>
        <p:nvPr/>
      </p:nvGrpSpPr>
      <p:grpSpPr>
        <a:xfrm>
          <a:off x="0" y="0"/>
          <a:ext cx="0" cy="0"/>
          <a:chOff x="0" y="0"/>
          <a:chExt cx="0" cy="0"/>
        </a:xfrm>
      </p:grpSpPr>
      <p:grpSp>
        <p:nvGrpSpPr>
          <p:cNvPr id="640" name="Google Shape;640;p18"/>
          <p:cNvGrpSpPr/>
          <p:nvPr/>
        </p:nvGrpSpPr>
        <p:grpSpPr>
          <a:xfrm>
            <a:off x="-1237897" y="-2645044"/>
            <a:ext cx="18029371" cy="8234232"/>
            <a:chOff x="-1237897" y="-2645044"/>
            <a:chExt cx="18029371" cy="8234232"/>
          </a:xfrm>
        </p:grpSpPr>
        <p:sp>
          <p:nvSpPr>
            <p:cNvPr id="641" name="Google Shape;641;p18"/>
            <p:cNvSpPr/>
            <p:nvPr/>
          </p:nvSpPr>
          <p:spPr>
            <a:xfrm rot="10800000">
              <a:off x="6047874" y="-2645044"/>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8"/>
            <p:cNvGrpSpPr/>
            <p:nvPr/>
          </p:nvGrpSpPr>
          <p:grpSpPr>
            <a:xfrm flipH="1">
              <a:off x="1582902" y="-949106"/>
              <a:ext cx="10235295" cy="5807657"/>
              <a:chOff x="-789298" y="-168156"/>
              <a:chExt cx="10235295" cy="5807657"/>
            </a:xfrm>
          </p:grpSpPr>
          <p:grpSp>
            <p:nvGrpSpPr>
              <p:cNvPr id="643" name="Google Shape;643;p18"/>
              <p:cNvGrpSpPr/>
              <p:nvPr/>
            </p:nvGrpSpPr>
            <p:grpSpPr>
              <a:xfrm>
                <a:off x="-789298" y="-168156"/>
                <a:ext cx="10235295" cy="5807657"/>
                <a:chOff x="-789298" y="-168156"/>
                <a:chExt cx="10235295" cy="5807657"/>
              </a:xfrm>
            </p:grpSpPr>
            <p:sp>
              <p:nvSpPr>
                <p:cNvPr id="644" name="Google Shape;644;p18"/>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8"/>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8"/>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18"/>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18"/>
            <p:cNvSpPr/>
            <p:nvPr/>
          </p:nvSpPr>
          <p:spPr>
            <a:xfrm flipH="1">
              <a:off x="-97443" y="-304069"/>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8"/>
            <p:cNvSpPr/>
            <p:nvPr/>
          </p:nvSpPr>
          <p:spPr>
            <a:xfrm flipH="1">
              <a:off x="-1237897" y="3123216"/>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18"/>
            <p:cNvGrpSpPr/>
            <p:nvPr/>
          </p:nvGrpSpPr>
          <p:grpSpPr>
            <a:xfrm>
              <a:off x="-210050" y="-294861"/>
              <a:ext cx="1567687" cy="1223774"/>
              <a:chOff x="1861775" y="81376"/>
              <a:chExt cx="1567687" cy="1223774"/>
            </a:xfrm>
          </p:grpSpPr>
          <p:sp>
            <p:nvSpPr>
              <p:cNvPr id="663" name="Google Shape;663;p18"/>
              <p:cNvSpPr/>
              <p:nvPr/>
            </p:nvSpPr>
            <p:spPr>
              <a:xfrm>
                <a:off x="2219468" y="580937"/>
                <a:ext cx="165370" cy="175284"/>
              </a:xfrm>
              <a:custGeom>
                <a:rect b="b" l="l" r="r" t="t"/>
                <a:pathLst>
                  <a:path extrusionOk="0" h="1768" w="1668">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
              <p:cNvSpPr/>
              <p:nvPr/>
            </p:nvSpPr>
            <p:spPr>
              <a:xfrm>
                <a:off x="2525212" y="495281"/>
                <a:ext cx="73266" cy="148813"/>
              </a:xfrm>
              <a:custGeom>
                <a:rect b="b" l="l" r="r" t="t"/>
                <a:pathLst>
                  <a:path extrusionOk="0" h="1501" w="739">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8"/>
              <p:cNvSpPr/>
              <p:nvPr/>
            </p:nvSpPr>
            <p:spPr>
              <a:xfrm>
                <a:off x="2391771" y="759287"/>
                <a:ext cx="98151" cy="142468"/>
              </a:xfrm>
              <a:custGeom>
                <a:rect b="b" l="l" r="r" t="t"/>
                <a:pathLst>
                  <a:path extrusionOk="0" h="1437" w="99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8"/>
              <p:cNvSpPr/>
              <p:nvPr/>
            </p:nvSpPr>
            <p:spPr>
              <a:xfrm>
                <a:off x="2716451" y="848909"/>
                <a:ext cx="109850" cy="140187"/>
              </a:xfrm>
              <a:custGeom>
                <a:rect b="b" l="l" r="r" t="t"/>
                <a:pathLst>
                  <a:path extrusionOk="0" h="1414" w="1108">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2763641" y="406056"/>
                <a:ext cx="135825" cy="150994"/>
              </a:xfrm>
              <a:custGeom>
                <a:rect b="b" l="l" r="r" t="t"/>
                <a:pathLst>
                  <a:path extrusionOk="0" h="1523" w="137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2564174" y="808758"/>
                <a:ext cx="89724" cy="163387"/>
              </a:xfrm>
              <a:custGeom>
                <a:rect b="b" l="l" r="r" t="t"/>
                <a:pathLst>
                  <a:path extrusionOk="0" h="1648" w="905">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2829767" y="1201050"/>
                <a:ext cx="74456" cy="104100"/>
              </a:xfrm>
              <a:custGeom>
                <a:rect b="b" l="l" r="r" t="t"/>
                <a:pathLst>
                  <a:path extrusionOk="0" h="1050" w="751">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2941893" y="751356"/>
                <a:ext cx="133446" cy="120062"/>
              </a:xfrm>
              <a:custGeom>
                <a:rect b="b" l="l" r="r" t="t"/>
                <a:pathLst>
                  <a:path extrusionOk="0" h="1211" w="1346">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2531061" y="178433"/>
                <a:ext cx="150003" cy="124126"/>
              </a:xfrm>
              <a:custGeom>
                <a:rect b="b" l="l" r="r" t="t"/>
                <a:pathLst>
                  <a:path extrusionOk="0" h="1252" w="1513">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2158299" y="248128"/>
                <a:ext cx="137412" cy="142567"/>
              </a:xfrm>
              <a:custGeom>
                <a:rect b="b" l="l" r="r" t="t"/>
                <a:pathLst>
                  <a:path extrusionOk="0" h="1438" w="1386">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8"/>
              <p:cNvSpPr/>
              <p:nvPr/>
            </p:nvSpPr>
            <p:spPr>
              <a:xfrm>
                <a:off x="2053014" y="591941"/>
                <a:ext cx="73266" cy="133644"/>
              </a:xfrm>
              <a:custGeom>
                <a:rect b="b" l="l" r="r" t="t"/>
                <a:pathLst>
                  <a:path extrusionOk="0" h="1348" w="739">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8"/>
              <p:cNvSpPr/>
              <p:nvPr/>
            </p:nvSpPr>
            <p:spPr>
              <a:xfrm>
                <a:off x="2847414" y="227308"/>
                <a:ext cx="116988" cy="74456"/>
              </a:xfrm>
              <a:custGeom>
                <a:rect b="b" l="l" r="r" t="t"/>
                <a:pathLst>
                  <a:path extrusionOk="0" h="751" w="118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8"/>
              <p:cNvSpPr/>
              <p:nvPr/>
            </p:nvSpPr>
            <p:spPr>
              <a:xfrm>
                <a:off x="2339822" y="81376"/>
                <a:ext cx="112328" cy="169633"/>
              </a:xfrm>
              <a:custGeom>
                <a:rect b="b" l="l" r="r" t="t"/>
                <a:pathLst>
                  <a:path extrusionOk="0" h="1711" w="1133">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8"/>
              <p:cNvSpPr/>
              <p:nvPr/>
            </p:nvSpPr>
            <p:spPr>
              <a:xfrm>
                <a:off x="3059868" y="1056407"/>
                <a:ext cx="141774" cy="130670"/>
              </a:xfrm>
              <a:custGeom>
                <a:rect b="b" l="l" r="r" t="t"/>
                <a:pathLst>
                  <a:path extrusionOk="0" h="1318" w="143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8"/>
              <p:cNvSpPr/>
              <p:nvPr/>
            </p:nvSpPr>
            <p:spPr>
              <a:xfrm>
                <a:off x="3317233" y="996130"/>
                <a:ext cx="112229" cy="142765"/>
              </a:xfrm>
              <a:custGeom>
                <a:rect b="b" l="l" r="r" t="t"/>
                <a:pathLst>
                  <a:path extrusionOk="0" h="1440" w="1132">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a:off x="1861775" y="817878"/>
                <a:ext cx="121747" cy="121350"/>
              </a:xfrm>
              <a:custGeom>
                <a:rect b="b" l="l" r="r" t="t"/>
                <a:pathLst>
                  <a:path extrusionOk="0" h="1224" w="1228">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a:off x="2147493" y="859219"/>
                <a:ext cx="100431" cy="91806"/>
              </a:xfrm>
              <a:custGeom>
                <a:rect b="b" l="l" r="r" t="t"/>
                <a:pathLst>
                  <a:path extrusionOk="0" h="926" w="1013">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18"/>
            <p:cNvGrpSpPr/>
            <p:nvPr/>
          </p:nvGrpSpPr>
          <p:grpSpPr>
            <a:xfrm rot="-6119995">
              <a:off x="-858424" y="2796628"/>
              <a:ext cx="2035098" cy="1426392"/>
              <a:chOff x="4811162" y="3036466"/>
              <a:chExt cx="2035197" cy="1426462"/>
            </a:xfrm>
          </p:grpSpPr>
          <p:sp>
            <p:nvSpPr>
              <p:cNvPr id="681" name="Google Shape;681;p18"/>
              <p:cNvSpPr/>
              <p:nvPr/>
            </p:nvSpPr>
            <p:spPr>
              <a:xfrm>
                <a:off x="4811162" y="3036466"/>
                <a:ext cx="2035197" cy="1426462"/>
              </a:xfrm>
              <a:custGeom>
                <a:rect b="b" l="l" r="r" t="t"/>
                <a:pathLst>
                  <a:path extrusionOk="0" h="14388" w="20528">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flipH="1">
                <a:off x="5737439" y="3686650"/>
                <a:ext cx="15232" cy="52047"/>
              </a:xfrm>
              <a:custGeom>
                <a:rect b="b" l="l" r="r" t="t"/>
                <a:pathLst>
                  <a:path extrusionOk="0" h="525" w="394">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5336791" y="4275941"/>
                <a:ext cx="52050" cy="40252"/>
              </a:xfrm>
              <a:custGeom>
                <a:rect b="b" l="l" r="r" t="t"/>
                <a:pathLst>
                  <a:path extrusionOk="0" h="406" w="525">
                    <a:moveTo>
                      <a:pt x="241" y="1"/>
                    </a:moveTo>
                    <a:cubicBezTo>
                      <a:pt x="1" y="1"/>
                      <a:pt x="4" y="406"/>
                      <a:pt x="251" y="406"/>
                    </a:cubicBezTo>
                    <a:cubicBezTo>
                      <a:pt x="513" y="406"/>
                      <a:pt x="525" y="1"/>
                      <a:pt x="251" y="1"/>
                    </a:cubicBezTo>
                    <a:cubicBezTo>
                      <a:pt x="247" y="1"/>
                      <a:pt x="244" y="1"/>
                      <a:pt x="241"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flipH="1">
                <a:off x="5615471" y="3726800"/>
                <a:ext cx="19833" cy="40250"/>
              </a:xfrm>
              <a:custGeom>
                <a:rect b="b" l="l" r="r" t="t"/>
                <a:pathLst>
                  <a:path extrusionOk="0" h="406" w="513">
                    <a:moveTo>
                      <a:pt x="240" y="0"/>
                    </a:moveTo>
                    <a:cubicBezTo>
                      <a:pt x="1" y="0"/>
                      <a:pt x="4" y="406"/>
                      <a:pt x="251" y="406"/>
                    </a:cubicBezTo>
                    <a:cubicBezTo>
                      <a:pt x="501" y="406"/>
                      <a:pt x="513" y="1"/>
                      <a:pt x="251" y="1"/>
                    </a:cubicBezTo>
                    <a:cubicBezTo>
                      <a:pt x="247" y="1"/>
                      <a:pt x="244" y="0"/>
                      <a:pt x="240"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18"/>
              <p:cNvGrpSpPr/>
              <p:nvPr/>
            </p:nvGrpSpPr>
            <p:grpSpPr>
              <a:xfrm>
                <a:off x="4880857" y="3750563"/>
                <a:ext cx="1234777" cy="562020"/>
                <a:chOff x="4373657" y="4274751"/>
                <a:chExt cx="1234777" cy="562020"/>
              </a:xfrm>
            </p:grpSpPr>
            <p:sp>
              <p:nvSpPr>
                <p:cNvPr id="686" name="Google Shape;686;p18"/>
                <p:cNvSpPr/>
                <p:nvPr/>
              </p:nvSpPr>
              <p:spPr>
                <a:xfrm>
                  <a:off x="4481024" y="4676065"/>
                  <a:ext cx="52050" cy="40252"/>
                </a:xfrm>
                <a:custGeom>
                  <a:rect b="b" l="l" r="r" t="t"/>
                  <a:pathLst>
                    <a:path extrusionOk="0" h="406" w="525">
                      <a:moveTo>
                        <a:pt x="251" y="1"/>
                      </a:moveTo>
                      <a:cubicBezTo>
                        <a:pt x="1" y="1"/>
                        <a:pt x="1" y="406"/>
                        <a:pt x="251" y="406"/>
                      </a:cubicBezTo>
                      <a:cubicBezTo>
                        <a:pt x="513" y="406"/>
                        <a:pt x="525" y="1"/>
                        <a:pt x="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4581353" y="4488395"/>
                  <a:ext cx="52050" cy="40252"/>
                </a:xfrm>
                <a:custGeom>
                  <a:rect b="b" l="l" r="r" t="t"/>
                  <a:pathLst>
                    <a:path extrusionOk="0" h="406" w="525">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4721833" y="4730393"/>
                  <a:ext cx="53240" cy="40252"/>
                </a:xfrm>
                <a:custGeom>
                  <a:rect b="b" l="l" r="r" t="t"/>
                  <a:pathLst>
                    <a:path extrusionOk="0" h="406" w="537">
                      <a:moveTo>
                        <a:pt x="263" y="1"/>
                      </a:moveTo>
                      <a:cubicBezTo>
                        <a:pt x="1" y="1"/>
                        <a:pt x="1" y="405"/>
                        <a:pt x="263" y="405"/>
                      </a:cubicBezTo>
                      <a:cubicBezTo>
                        <a:pt x="525" y="405"/>
                        <a:pt x="537"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4848136" y="4516749"/>
                  <a:ext cx="52050" cy="40252"/>
                </a:xfrm>
                <a:custGeom>
                  <a:rect b="b" l="l" r="r" t="t"/>
                  <a:pathLst>
                    <a:path extrusionOk="0" h="406" w="525">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4615655" y="4623026"/>
                  <a:ext cx="52050" cy="40252"/>
                </a:xfrm>
                <a:custGeom>
                  <a:rect b="b" l="l" r="r" t="t"/>
                  <a:pathLst>
                    <a:path extrusionOk="0" h="406" w="525">
                      <a:moveTo>
                        <a:pt x="250" y="0"/>
                      </a:moveTo>
                      <a:cubicBezTo>
                        <a:pt x="0" y="0"/>
                        <a:pt x="0" y="405"/>
                        <a:pt x="250" y="405"/>
                      </a:cubicBezTo>
                      <a:cubicBezTo>
                        <a:pt x="500" y="405"/>
                        <a:pt x="524"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4948464" y="4303105"/>
                  <a:ext cx="53240" cy="40252"/>
                </a:xfrm>
                <a:custGeom>
                  <a:rect b="b" l="l" r="r" t="t"/>
                  <a:pathLst>
                    <a:path extrusionOk="0" h="406" w="537">
                      <a:moveTo>
                        <a:pt x="275" y="1"/>
                      </a:moveTo>
                      <a:cubicBezTo>
                        <a:pt x="1" y="1"/>
                        <a:pt x="1" y="405"/>
                        <a:pt x="275" y="405"/>
                      </a:cubicBezTo>
                      <a:cubicBezTo>
                        <a:pt x="525" y="405"/>
                        <a:pt x="537"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5083095" y="4597051"/>
                  <a:ext cx="51951" cy="39062"/>
                </a:xfrm>
                <a:custGeom>
                  <a:rect b="b" l="l" r="r" t="t"/>
                  <a:pathLst>
                    <a:path extrusionOk="0" h="394" w="524">
                      <a:moveTo>
                        <a:pt x="250" y="0"/>
                      </a:moveTo>
                      <a:cubicBezTo>
                        <a:pt x="0" y="0"/>
                        <a:pt x="0" y="393"/>
                        <a:pt x="250" y="393"/>
                      </a:cubicBezTo>
                      <a:cubicBezTo>
                        <a:pt x="512" y="393"/>
                        <a:pt x="524"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4922490" y="4663177"/>
                  <a:ext cx="52050" cy="40153"/>
                </a:xfrm>
                <a:custGeom>
                  <a:rect b="b" l="l" r="r" t="t"/>
                  <a:pathLst>
                    <a:path extrusionOk="0" h="405" w="525">
                      <a:moveTo>
                        <a:pt x="251" y="0"/>
                      </a:moveTo>
                      <a:cubicBezTo>
                        <a:pt x="1" y="0"/>
                        <a:pt x="1" y="405"/>
                        <a:pt x="251" y="405"/>
                      </a:cubicBezTo>
                      <a:cubicBezTo>
                        <a:pt x="501" y="405"/>
                        <a:pt x="525"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8"/>
                <p:cNvSpPr/>
                <p:nvPr/>
              </p:nvSpPr>
              <p:spPr>
                <a:xfrm>
                  <a:off x="5110160" y="4797708"/>
                  <a:ext cx="50860" cy="39062"/>
                </a:xfrm>
                <a:custGeom>
                  <a:rect b="b" l="l" r="r" t="t"/>
                  <a:pathLst>
                    <a:path extrusionOk="0" h="394" w="513">
                      <a:moveTo>
                        <a:pt x="251" y="0"/>
                      </a:moveTo>
                      <a:cubicBezTo>
                        <a:pt x="1" y="0"/>
                        <a:pt x="1" y="393"/>
                        <a:pt x="251" y="393"/>
                      </a:cubicBezTo>
                      <a:cubicBezTo>
                        <a:pt x="501" y="393"/>
                        <a:pt x="513"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8"/>
                <p:cNvSpPr/>
                <p:nvPr/>
              </p:nvSpPr>
              <p:spPr>
                <a:xfrm>
                  <a:off x="5330942" y="4610039"/>
                  <a:ext cx="50860" cy="54330"/>
                </a:xfrm>
                <a:custGeom>
                  <a:rect b="b" l="l" r="r" t="t"/>
                  <a:pathLst>
                    <a:path extrusionOk="0" h="548" w="513">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5202260" y="4422369"/>
                  <a:ext cx="53240" cy="40153"/>
                </a:xfrm>
                <a:custGeom>
                  <a:rect b="b" l="l" r="r" t="t"/>
                  <a:pathLst>
                    <a:path extrusionOk="0" h="405" w="537">
                      <a:moveTo>
                        <a:pt x="274" y="0"/>
                      </a:moveTo>
                      <a:cubicBezTo>
                        <a:pt x="1" y="0"/>
                        <a:pt x="1" y="405"/>
                        <a:pt x="274" y="405"/>
                      </a:cubicBezTo>
                      <a:cubicBezTo>
                        <a:pt x="524" y="405"/>
                        <a:pt x="536" y="0"/>
                        <a:pt x="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5007551" y="4476598"/>
                  <a:ext cx="40153" cy="52050"/>
                </a:xfrm>
                <a:custGeom>
                  <a:rect b="b" l="l" r="r" t="t"/>
                  <a:pathLst>
                    <a:path extrusionOk="0" h="525" w="405">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5257777" y="4691332"/>
                  <a:ext cx="50860" cy="39161"/>
                </a:xfrm>
                <a:custGeom>
                  <a:rect b="b" l="l" r="r" t="t"/>
                  <a:pathLst>
                    <a:path extrusionOk="0" h="395" w="513">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a:off x="5411244" y="4449434"/>
                  <a:ext cx="50761" cy="39062"/>
                </a:xfrm>
                <a:custGeom>
                  <a:rect b="b" l="l" r="r" t="t"/>
                  <a:pathLst>
                    <a:path extrusionOk="0" h="394" w="512">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a:off x="4715983" y="4356243"/>
                  <a:ext cx="52050" cy="40252"/>
                </a:xfrm>
                <a:custGeom>
                  <a:rect b="b" l="l" r="r" t="t"/>
                  <a:pathLst>
                    <a:path extrusionOk="0" h="406" w="525">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5110259" y="4490675"/>
                  <a:ext cx="50761" cy="39161"/>
                </a:xfrm>
                <a:custGeom>
                  <a:rect b="b" l="l" r="r" t="t"/>
                  <a:pathLst>
                    <a:path extrusionOk="0" h="395" w="512">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4373657" y="4556900"/>
                  <a:ext cx="53240" cy="40252"/>
                </a:xfrm>
                <a:custGeom>
                  <a:rect b="b" l="l" r="r" t="t"/>
                  <a:pathLst>
                    <a:path extrusionOk="0" h="406" w="537">
                      <a:moveTo>
                        <a:pt x="262" y="0"/>
                      </a:moveTo>
                      <a:cubicBezTo>
                        <a:pt x="0" y="0"/>
                        <a:pt x="0" y="405"/>
                        <a:pt x="262" y="405"/>
                      </a:cubicBezTo>
                      <a:cubicBezTo>
                        <a:pt x="524" y="405"/>
                        <a:pt x="536"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4508188" y="4797708"/>
                  <a:ext cx="53240" cy="39062"/>
                </a:xfrm>
                <a:custGeom>
                  <a:rect b="b" l="l" r="r" t="t"/>
                  <a:pathLst>
                    <a:path extrusionOk="0" h="394" w="537">
                      <a:moveTo>
                        <a:pt x="263" y="0"/>
                      </a:moveTo>
                      <a:cubicBezTo>
                        <a:pt x="1" y="0"/>
                        <a:pt x="1" y="393"/>
                        <a:pt x="263" y="393"/>
                      </a:cubicBezTo>
                      <a:cubicBezTo>
                        <a:pt x="513" y="393"/>
                        <a:pt x="537"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
                <p:cNvSpPr/>
                <p:nvPr/>
              </p:nvSpPr>
              <p:spPr>
                <a:xfrm>
                  <a:off x="4427985" y="4717406"/>
                  <a:ext cx="51951" cy="40252"/>
                </a:xfrm>
                <a:custGeom>
                  <a:rect b="b" l="l" r="r" t="t"/>
                  <a:pathLst>
                    <a:path extrusionOk="0" h="406" w="524">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a:off x="5329752" y="4274751"/>
                  <a:ext cx="52050" cy="40252"/>
                </a:xfrm>
                <a:custGeom>
                  <a:rect b="b" l="l" r="r" t="t"/>
                  <a:pathLst>
                    <a:path extrusionOk="0" h="406" w="525">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a:off x="5551625" y="4697380"/>
                  <a:ext cx="56809" cy="53240"/>
                </a:xfrm>
                <a:custGeom>
                  <a:rect b="b" l="l" r="r" t="t"/>
                  <a:pathLst>
                    <a:path extrusionOk="0" h="537" w="573">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4704186" y="4516749"/>
                  <a:ext cx="50860" cy="68309"/>
                </a:xfrm>
                <a:custGeom>
                  <a:rect b="b" l="l" r="r" t="t"/>
                  <a:pathLst>
                    <a:path extrusionOk="0" h="689" w="513">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5310916" y="4503762"/>
                  <a:ext cx="50761" cy="40252"/>
                </a:xfrm>
                <a:custGeom>
                  <a:rect b="b" l="l" r="r" t="t"/>
                  <a:pathLst>
                    <a:path extrusionOk="0" h="406" w="512">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09" name="Google Shape;709;p18"/>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txBox="1"/>
          <p:nvPr>
            <p:ph idx="1" type="subTitle"/>
          </p:nvPr>
        </p:nvSpPr>
        <p:spPr>
          <a:xfrm>
            <a:off x="1240925" y="2318304"/>
            <a:ext cx="1855200" cy="51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1" name="Google Shape;711;p18"/>
          <p:cNvSpPr txBox="1"/>
          <p:nvPr>
            <p:ph idx="2" type="subTitle"/>
          </p:nvPr>
        </p:nvSpPr>
        <p:spPr>
          <a:xfrm>
            <a:off x="1240025" y="2023885"/>
            <a:ext cx="1857000" cy="255900"/>
          </a:xfrm>
          <a:prstGeom prst="rect">
            <a:avLst/>
          </a:prstGeom>
        </p:spPr>
        <p:txBody>
          <a:bodyPr anchorCtr="0" anchor="t" bIns="0" lIns="0" spcFirstLastPara="1" rIns="0" wrap="square" tIns="0">
            <a:noAutofit/>
          </a:bodyPr>
          <a:lstStyle>
            <a:lvl1pPr indent="0" lvl="0" marL="0" marR="0" rtl="0" algn="ct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2" name="Google Shape;712;p18"/>
          <p:cNvSpPr txBox="1"/>
          <p:nvPr>
            <p:ph idx="3" type="subTitle"/>
          </p:nvPr>
        </p:nvSpPr>
        <p:spPr>
          <a:xfrm>
            <a:off x="3645079" y="2313989"/>
            <a:ext cx="18543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3" name="Google Shape;713;p18"/>
          <p:cNvSpPr txBox="1"/>
          <p:nvPr>
            <p:ph idx="4" type="subTitle"/>
          </p:nvPr>
        </p:nvSpPr>
        <p:spPr>
          <a:xfrm>
            <a:off x="3644179" y="2023874"/>
            <a:ext cx="1856100" cy="255900"/>
          </a:xfrm>
          <a:prstGeom prst="rect">
            <a:avLst/>
          </a:prstGeom>
        </p:spPr>
        <p:txBody>
          <a:bodyPr anchorCtr="0" anchor="t" bIns="0" lIns="0" spcFirstLastPara="1" rIns="0" wrap="square" tIns="0">
            <a:noAutofit/>
          </a:bodyPr>
          <a:lstStyle>
            <a:lvl1pPr indent="0" lvl="0" marL="0" marR="0" rtl="0" algn="ct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4" name="Google Shape;714;p18"/>
          <p:cNvSpPr txBox="1"/>
          <p:nvPr>
            <p:ph idx="5" type="subTitle"/>
          </p:nvPr>
        </p:nvSpPr>
        <p:spPr>
          <a:xfrm>
            <a:off x="6048547" y="2313989"/>
            <a:ext cx="18543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5" name="Google Shape;715;p18"/>
          <p:cNvSpPr txBox="1"/>
          <p:nvPr>
            <p:ph idx="6" type="subTitle"/>
          </p:nvPr>
        </p:nvSpPr>
        <p:spPr>
          <a:xfrm>
            <a:off x="6047647" y="2023874"/>
            <a:ext cx="1856100" cy="255900"/>
          </a:xfrm>
          <a:prstGeom prst="rect">
            <a:avLst/>
          </a:prstGeom>
        </p:spPr>
        <p:txBody>
          <a:bodyPr anchorCtr="0" anchor="t" bIns="0" lIns="0" spcFirstLastPara="1" rIns="0" wrap="square" tIns="0">
            <a:noAutofit/>
          </a:bodyPr>
          <a:lstStyle>
            <a:lvl1pPr indent="0" lvl="0" marL="0" marR="0" rtl="0" algn="ct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6" name="Google Shape;716;p18"/>
          <p:cNvSpPr txBox="1"/>
          <p:nvPr>
            <p:ph idx="7" type="subTitle"/>
          </p:nvPr>
        </p:nvSpPr>
        <p:spPr>
          <a:xfrm>
            <a:off x="1240925" y="4117151"/>
            <a:ext cx="18552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7" name="Google Shape;717;p18"/>
          <p:cNvSpPr txBox="1"/>
          <p:nvPr>
            <p:ph idx="8" type="subTitle"/>
          </p:nvPr>
        </p:nvSpPr>
        <p:spPr>
          <a:xfrm>
            <a:off x="1240475" y="3823675"/>
            <a:ext cx="1856100" cy="255900"/>
          </a:xfrm>
          <a:prstGeom prst="rect">
            <a:avLst/>
          </a:prstGeom>
        </p:spPr>
        <p:txBody>
          <a:bodyPr anchorCtr="0" anchor="t" bIns="0" lIns="0" spcFirstLastPara="1" rIns="0" wrap="square" tIns="0">
            <a:noAutofit/>
          </a:bodyPr>
          <a:lstStyle>
            <a:lvl1pPr indent="0" lvl="0" marL="0" marR="0" rtl="0" algn="ct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8" name="Google Shape;718;p18"/>
          <p:cNvSpPr txBox="1"/>
          <p:nvPr>
            <p:ph idx="9" type="subTitle"/>
          </p:nvPr>
        </p:nvSpPr>
        <p:spPr>
          <a:xfrm>
            <a:off x="3645079" y="4117151"/>
            <a:ext cx="18543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9" name="Google Shape;719;p18"/>
          <p:cNvSpPr txBox="1"/>
          <p:nvPr>
            <p:ph idx="13" type="subTitle"/>
          </p:nvPr>
        </p:nvSpPr>
        <p:spPr>
          <a:xfrm>
            <a:off x="3644179" y="3823675"/>
            <a:ext cx="1856100" cy="255900"/>
          </a:xfrm>
          <a:prstGeom prst="rect">
            <a:avLst/>
          </a:prstGeom>
        </p:spPr>
        <p:txBody>
          <a:bodyPr anchorCtr="0" anchor="t" bIns="0" lIns="0" spcFirstLastPara="1" rIns="0" wrap="square" tIns="0">
            <a:noAutofit/>
          </a:bodyPr>
          <a:lstStyle>
            <a:lvl1pPr indent="0" lvl="0" marL="0" marR="0" rtl="0" algn="ct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0" name="Google Shape;720;p18"/>
          <p:cNvSpPr txBox="1"/>
          <p:nvPr>
            <p:ph idx="14" type="subTitle"/>
          </p:nvPr>
        </p:nvSpPr>
        <p:spPr>
          <a:xfrm>
            <a:off x="6048547" y="4117151"/>
            <a:ext cx="18543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21" name="Google Shape;721;p18"/>
          <p:cNvSpPr txBox="1"/>
          <p:nvPr>
            <p:ph idx="15" type="subTitle"/>
          </p:nvPr>
        </p:nvSpPr>
        <p:spPr>
          <a:xfrm>
            <a:off x="6047647" y="3823675"/>
            <a:ext cx="1856100" cy="255900"/>
          </a:xfrm>
          <a:prstGeom prst="rect">
            <a:avLst/>
          </a:prstGeom>
        </p:spPr>
        <p:txBody>
          <a:bodyPr anchorCtr="0" anchor="t" bIns="0" lIns="0" spcFirstLastPara="1" rIns="0" wrap="square" tIns="0">
            <a:noAutofit/>
          </a:bodyPr>
          <a:lstStyle>
            <a:lvl1pPr indent="0" lvl="0" marL="0" marR="0" rtl="0" algn="ctr">
              <a:lnSpc>
                <a:spcPct val="80000"/>
              </a:lnSpc>
              <a:spcBef>
                <a:spcPts val="0"/>
              </a:spcBef>
              <a:spcAft>
                <a:spcPts val="0"/>
              </a:spcAft>
              <a:buClr>
                <a:schemeClr val="dk1"/>
              </a:buClr>
              <a:buSzPts val="2800"/>
              <a:buFont typeface="Quicksand Medium"/>
              <a:buNone/>
              <a:defRPr sz="2000">
                <a:solidFill>
                  <a:schemeClr val="dk1"/>
                </a:solidFill>
                <a:latin typeface="Quicksand SemiBold"/>
                <a:ea typeface="Quicksand SemiBold"/>
                <a:cs typeface="Quicksand SemiBold"/>
                <a:sym typeface="Quicksand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2" name="Google Shape;722;p18"/>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723" name="Shape 723"/>
        <p:cNvGrpSpPr/>
        <p:nvPr/>
      </p:nvGrpSpPr>
      <p:grpSpPr>
        <a:xfrm>
          <a:off x="0" y="0"/>
          <a:ext cx="0" cy="0"/>
          <a:chOff x="0" y="0"/>
          <a:chExt cx="0" cy="0"/>
        </a:xfrm>
      </p:grpSpPr>
      <p:sp>
        <p:nvSpPr>
          <p:cNvPr id="724" name="Google Shape;724;p19"/>
          <p:cNvSpPr/>
          <p:nvPr/>
        </p:nvSpPr>
        <p:spPr>
          <a:xfrm rot="10800000">
            <a:off x="-2111373" y="-1671374"/>
            <a:ext cx="12667136" cy="8393600"/>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9"/>
          <p:cNvSpPr/>
          <p:nvPr/>
        </p:nvSpPr>
        <p:spPr>
          <a:xfrm rot="10800000">
            <a:off x="-97381" y="-233878"/>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19"/>
          <p:cNvGrpSpPr/>
          <p:nvPr/>
        </p:nvGrpSpPr>
        <p:grpSpPr>
          <a:xfrm rot="-3394943">
            <a:off x="7838150" y="3481155"/>
            <a:ext cx="2134840" cy="1676740"/>
            <a:chOff x="2993842" y="-643825"/>
            <a:chExt cx="2975793" cy="2337239"/>
          </a:xfrm>
        </p:grpSpPr>
        <p:sp>
          <p:nvSpPr>
            <p:cNvPr id="727" name="Google Shape;727;p19"/>
            <p:cNvSpPr/>
            <p:nvPr/>
          </p:nvSpPr>
          <p:spPr>
            <a:xfrm>
              <a:off x="2993842" y="-643825"/>
              <a:ext cx="2177962" cy="1538196"/>
            </a:xfrm>
            <a:custGeom>
              <a:rect b="b" l="l" r="r" t="t"/>
              <a:pathLst>
                <a:path extrusionOk="0" fill="none" h="15515" w="21968">
                  <a:moveTo>
                    <a:pt x="0" y="1"/>
                  </a:moveTo>
                  <a:cubicBezTo>
                    <a:pt x="4643" y="8002"/>
                    <a:pt x="12894" y="13824"/>
                    <a:pt x="21967" y="15514"/>
                  </a:cubicBezTo>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19"/>
            <p:cNvGrpSpPr/>
            <p:nvPr/>
          </p:nvGrpSpPr>
          <p:grpSpPr>
            <a:xfrm>
              <a:off x="3062248" y="-152790"/>
              <a:ext cx="2907388" cy="1846204"/>
              <a:chOff x="3062248" y="-152790"/>
              <a:chExt cx="2907388" cy="1846204"/>
            </a:xfrm>
          </p:grpSpPr>
          <p:sp>
            <p:nvSpPr>
              <p:cNvPr id="729" name="Google Shape;729;p19"/>
              <p:cNvSpPr/>
              <p:nvPr/>
            </p:nvSpPr>
            <p:spPr>
              <a:xfrm>
                <a:off x="3062248" y="-152790"/>
                <a:ext cx="450999" cy="1120310"/>
              </a:xfrm>
              <a:custGeom>
                <a:rect b="b" l="l" r="r" t="t"/>
                <a:pathLst>
                  <a:path extrusionOk="0" h="11300" w="4549">
                    <a:moveTo>
                      <a:pt x="2703" y="1"/>
                    </a:moveTo>
                    <a:cubicBezTo>
                      <a:pt x="310" y="3180"/>
                      <a:pt x="1" y="7811"/>
                      <a:pt x="1929" y="11300"/>
                    </a:cubicBezTo>
                    <a:cubicBezTo>
                      <a:pt x="4084" y="8025"/>
                      <a:pt x="4549" y="3453"/>
                      <a:pt x="2703"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3599283" y="262701"/>
                <a:ext cx="468746" cy="1109702"/>
              </a:xfrm>
              <a:custGeom>
                <a:rect b="b" l="l" r="r" t="t"/>
                <a:pathLst>
                  <a:path extrusionOk="0" h="11193" w="4728">
                    <a:moveTo>
                      <a:pt x="1632" y="1"/>
                    </a:moveTo>
                    <a:lnTo>
                      <a:pt x="1632" y="1"/>
                    </a:lnTo>
                    <a:cubicBezTo>
                      <a:pt x="1" y="3632"/>
                      <a:pt x="680" y="8216"/>
                      <a:pt x="3335" y="11192"/>
                    </a:cubicBezTo>
                    <a:cubicBezTo>
                      <a:pt x="4728" y="7537"/>
                      <a:pt x="4192" y="2977"/>
                      <a:pt x="1632"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4154064" y="583812"/>
                <a:ext cx="469935" cy="1109603"/>
              </a:xfrm>
              <a:custGeom>
                <a:rect b="b" l="l" r="r" t="t"/>
                <a:pathLst>
                  <a:path extrusionOk="0" h="11192" w="4740">
                    <a:moveTo>
                      <a:pt x="1632" y="0"/>
                    </a:moveTo>
                    <a:lnTo>
                      <a:pt x="1632" y="0"/>
                    </a:lnTo>
                    <a:cubicBezTo>
                      <a:pt x="1" y="3631"/>
                      <a:pt x="680" y="8215"/>
                      <a:pt x="3335" y="11192"/>
                    </a:cubicBezTo>
                    <a:cubicBezTo>
                      <a:pt x="4740" y="7525"/>
                      <a:pt x="4192" y="2977"/>
                      <a:pt x="1632" y="0"/>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9"/>
              <p:cNvSpPr/>
              <p:nvPr/>
            </p:nvSpPr>
            <p:spPr>
              <a:xfrm>
                <a:off x="4301682" y="215511"/>
                <a:ext cx="1069549" cy="397264"/>
              </a:xfrm>
              <a:custGeom>
                <a:rect b="b" l="l" r="r" t="t"/>
                <a:pathLst>
                  <a:path extrusionOk="0" h="4007" w="10788">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9"/>
              <p:cNvSpPr/>
              <p:nvPr/>
            </p:nvSpPr>
            <p:spPr>
              <a:xfrm>
                <a:off x="3748090" y="-112738"/>
                <a:ext cx="1069549" cy="397264"/>
              </a:xfrm>
              <a:custGeom>
                <a:rect b="b" l="l" r="r" t="t"/>
                <a:pathLst>
                  <a:path extrusionOk="0" h="4007" w="10788">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4857554" y="721416"/>
                <a:ext cx="1112081" cy="328856"/>
              </a:xfrm>
              <a:custGeom>
                <a:rect b="b" l="l" r="r" t="t"/>
                <a:pathLst>
                  <a:path extrusionOk="0" h="3317" w="11217">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5" name="Google Shape;735;p19"/>
          <p:cNvSpPr txBox="1"/>
          <p:nvPr>
            <p:ph type="ctrTitle"/>
          </p:nvPr>
        </p:nvSpPr>
        <p:spPr>
          <a:xfrm>
            <a:off x="4846650" y="1237975"/>
            <a:ext cx="3253500" cy="1619100"/>
          </a:xfrm>
          <a:prstGeom prst="rect">
            <a:avLst/>
          </a:prstGeom>
        </p:spPr>
        <p:txBody>
          <a:bodyPr anchorCtr="0" anchor="t" bIns="0" lIns="0" spcFirstLastPara="1" rIns="0" wrap="square" tIns="0">
            <a:noAutofit/>
          </a:bodyPr>
          <a:lstStyle>
            <a:lvl1pPr lvl="0" rtl="0" algn="r">
              <a:lnSpc>
                <a:spcPct val="80000"/>
              </a:lnSpc>
              <a:spcBef>
                <a:spcPts val="0"/>
              </a:spcBef>
              <a:spcAft>
                <a:spcPts val="0"/>
              </a:spcAft>
              <a:buClr>
                <a:schemeClr val="accent4"/>
              </a:buClr>
              <a:buSzPts val="3900"/>
              <a:buFont typeface="Archivo Black"/>
              <a:buNone/>
              <a:defRPr b="1" sz="3200"/>
            </a:lvl1pPr>
            <a:lvl2pPr lvl="1" rtl="0">
              <a:spcBef>
                <a:spcPts val="0"/>
              </a:spcBef>
              <a:spcAft>
                <a:spcPts val="0"/>
              </a:spcAft>
              <a:buSzPts val="3900"/>
              <a:buFont typeface="Archivo Black"/>
              <a:buNone/>
              <a:defRPr sz="3900">
                <a:latin typeface="Archivo Black"/>
                <a:ea typeface="Archivo Black"/>
                <a:cs typeface="Archivo Black"/>
                <a:sym typeface="Archivo Black"/>
              </a:defRPr>
            </a:lvl2pPr>
            <a:lvl3pPr lvl="2" rtl="0">
              <a:spcBef>
                <a:spcPts val="0"/>
              </a:spcBef>
              <a:spcAft>
                <a:spcPts val="0"/>
              </a:spcAft>
              <a:buSzPts val="3900"/>
              <a:buFont typeface="Archivo Black"/>
              <a:buNone/>
              <a:defRPr sz="3900">
                <a:latin typeface="Archivo Black"/>
                <a:ea typeface="Archivo Black"/>
                <a:cs typeface="Archivo Black"/>
                <a:sym typeface="Archivo Black"/>
              </a:defRPr>
            </a:lvl3pPr>
            <a:lvl4pPr lvl="3" rtl="0">
              <a:spcBef>
                <a:spcPts val="0"/>
              </a:spcBef>
              <a:spcAft>
                <a:spcPts val="0"/>
              </a:spcAft>
              <a:buSzPts val="3900"/>
              <a:buFont typeface="Archivo Black"/>
              <a:buNone/>
              <a:defRPr sz="3900">
                <a:latin typeface="Archivo Black"/>
                <a:ea typeface="Archivo Black"/>
                <a:cs typeface="Archivo Black"/>
                <a:sym typeface="Archivo Black"/>
              </a:defRPr>
            </a:lvl4pPr>
            <a:lvl5pPr lvl="4" rtl="0">
              <a:spcBef>
                <a:spcPts val="0"/>
              </a:spcBef>
              <a:spcAft>
                <a:spcPts val="0"/>
              </a:spcAft>
              <a:buSzPts val="3900"/>
              <a:buFont typeface="Archivo Black"/>
              <a:buNone/>
              <a:defRPr sz="3900">
                <a:latin typeface="Archivo Black"/>
                <a:ea typeface="Archivo Black"/>
                <a:cs typeface="Archivo Black"/>
                <a:sym typeface="Archivo Black"/>
              </a:defRPr>
            </a:lvl5pPr>
            <a:lvl6pPr lvl="5" rtl="0">
              <a:spcBef>
                <a:spcPts val="0"/>
              </a:spcBef>
              <a:spcAft>
                <a:spcPts val="0"/>
              </a:spcAft>
              <a:buSzPts val="3900"/>
              <a:buFont typeface="Archivo Black"/>
              <a:buNone/>
              <a:defRPr sz="3900">
                <a:latin typeface="Archivo Black"/>
                <a:ea typeface="Archivo Black"/>
                <a:cs typeface="Archivo Black"/>
                <a:sym typeface="Archivo Black"/>
              </a:defRPr>
            </a:lvl6pPr>
            <a:lvl7pPr lvl="6" rtl="0">
              <a:spcBef>
                <a:spcPts val="0"/>
              </a:spcBef>
              <a:spcAft>
                <a:spcPts val="0"/>
              </a:spcAft>
              <a:buSzPts val="3900"/>
              <a:buFont typeface="Archivo Black"/>
              <a:buNone/>
              <a:defRPr sz="3900">
                <a:latin typeface="Archivo Black"/>
                <a:ea typeface="Archivo Black"/>
                <a:cs typeface="Archivo Black"/>
                <a:sym typeface="Archivo Black"/>
              </a:defRPr>
            </a:lvl7pPr>
            <a:lvl8pPr lvl="7" rtl="0">
              <a:spcBef>
                <a:spcPts val="0"/>
              </a:spcBef>
              <a:spcAft>
                <a:spcPts val="0"/>
              </a:spcAft>
              <a:buSzPts val="3900"/>
              <a:buFont typeface="Archivo Black"/>
              <a:buNone/>
              <a:defRPr sz="3900">
                <a:latin typeface="Archivo Black"/>
                <a:ea typeface="Archivo Black"/>
                <a:cs typeface="Archivo Black"/>
                <a:sym typeface="Archivo Black"/>
              </a:defRPr>
            </a:lvl8pPr>
            <a:lvl9pPr lvl="8" rtl="0">
              <a:spcBef>
                <a:spcPts val="0"/>
              </a:spcBef>
              <a:spcAft>
                <a:spcPts val="0"/>
              </a:spcAft>
              <a:buSzPts val="3900"/>
              <a:buFont typeface="Archivo Black"/>
              <a:buNone/>
              <a:defRPr sz="3900">
                <a:latin typeface="Archivo Black"/>
                <a:ea typeface="Archivo Black"/>
                <a:cs typeface="Archivo Black"/>
                <a:sym typeface="Archivo Black"/>
              </a:defRPr>
            </a:lvl9pPr>
          </a:lstStyle>
          <a:p/>
        </p:txBody>
      </p:sp>
      <p:sp>
        <p:nvSpPr>
          <p:cNvPr id="736" name="Google Shape;736;p19"/>
          <p:cNvSpPr txBox="1"/>
          <p:nvPr>
            <p:ph idx="1" type="subTitle"/>
          </p:nvPr>
        </p:nvSpPr>
        <p:spPr>
          <a:xfrm>
            <a:off x="4382200" y="3047025"/>
            <a:ext cx="3717900" cy="7689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37" name="Shape 737"/>
        <p:cNvGrpSpPr/>
        <p:nvPr/>
      </p:nvGrpSpPr>
      <p:grpSpPr>
        <a:xfrm>
          <a:off x="0" y="0"/>
          <a:ext cx="0" cy="0"/>
          <a:chOff x="0" y="0"/>
          <a:chExt cx="0" cy="0"/>
        </a:xfrm>
      </p:grpSpPr>
      <p:sp>
        <p:nvSpPr>
          <p:cNvPr id="738" name="Google Shape;738;p20"/>
          <p:cNvSpPr/>
          <p:nvPr/>
        </p:nvSpPr>
        <p:spPr>
          <a:xfrm flipH="1">
            <a:off x="-2079351" y="-478417"/>
            <a:ext cx="9690952" cy="5888434"/>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20"/>
          <p:cNvGrpSpPr/>
          <p:nvPr/>
        </p:nvGrpSpPr>
        <p:grpSpPr>
          <a:xfrm flipH="1">
            <a:off x="-711416" y="3578502"/>
            <a:ext cx="3763691" cy="1628409"/>
            <a:chOff x="5543397" y="3776677"/>
            <a:chExt cx="3763691" cy="1628409"/>
          </a:xfrm>
        </p:grpSpPr>
        <p:sp>
          <p:nvSpPr>
            <p:cNvPr id="740" name="Google Shape;740;p20"/>
            <p:cNvSpPr/>
            <p:nvPr/>
          </p:nvSpPr>
          <p:spPr>
            <a:xfrm>
              <a:off x="5543397" y="3776677"/>
              <a:ext cx="3576764" cy="1620782"/>
            </a:xfrm>
            <a:custGeom>
              <a:rect b="b" l="l" r="r" t="t"/>
              <a:pathLst>
                <a:path extrusionOk="0" h="16348" w="36077">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7087287" y="3951360"/>
              <a:ext cx="2219801" cy="1453726"/>
            </a:xfrm>
            <a:custGeom>
              <a:rect b="b" l="l" r="r" t="t"/>
              <a:pathLst>
                <a:path extrusionOk="0" h="14663" w="2239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6892578" y="3776677"/>
              <a:ext cx="1140337" cy="237446"/>
            </a:xfrm>
            <a:custGeom>
              <a:rect b="b" l="l" r="r" t="t"/>
              <a:pathLst>
                <a:path extrusionOk="0" h="2395" w="11502">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20"/>
          <p:cNvSpPr/>
          <p:nvPr/>
        </p:nvSpPr>
        <p:spPr>
          <a:xfrm rot="-5400000">
            <a:off x="6638523" y="259141"/>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flipH="1">
            <a:off x="2179745" y="-416116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20"/>
          <p:cNvGrpSpPr/>
          <p:nvPr/>
        </p:nvGrpSpPr>
        <p:grpSpPr>
          <a:xfrm flipH="1" rot="10800000">
            <a:off x="-112526" y="-1646081"/>
            <a:ext cx="10235295" cy="5807657"/>
            <a:chOff x="-789298" y="-168156"/>
            <a:chExt cx="10235295" cy="5807657"/>
          </a:xfrm>
        </p:grpSpPr>
        <p:grpSp>
          <p:nvGrpSpPr>
            <p:cNvPr id="746" name="Google Shape;746;p20"/>
            <p:cNvGrpSpPr/>
            <p:nvPr/>
          </p:nvGrpSpPr>
          <p:grpSpPr>
            <a:xfrm>
              <a:off x="-789298" y="-168156"/>
              <a:ext cx="10235295" cy="5807657"/>
              <a:chOff x="-789298" y="-168156"/>
              <a:chExt cx="10235295" cy="5807657"/>
            </a:xfrm>
          </p:grpSpPr>
          <p:sp>
            <p:nvSpPr>
              <p:cNvPr id="747" name="Google Shape;747;p20"/>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20"/>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20"/>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0"/>
          <p:cNvSpPr txBox="1"/>
          <p:nvPr>
            <p:ph hasCustomPrompt="1" type="title"/>
          </p:nvPr>
        </p:nvSpPr>
        <p:spPr>
          <a:xfrm>
            <a:off x="1953600" y="2034049"/>
            <a:ext cx="5236800" cy="749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2000"/>
              <a:buNone/>
              <a:defRPr sz="5000"/>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65" name="Google Shape;765;p20"/>
          <p:cNvSpPr txBox="1"/>
          <p:nvPr>
            <p:ph idx="1" type="subTitle"/>
          </p:nvPr>
        </p:nvSpPr>
        <p:spPr>
          <a:xfrm>
            <a:off x="1952250" y="4051425"/>
            <a:ext cx="5239500" cy="263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lt1"/>
              </a:buClr>
              <a:buSzPts val="1600"/>
              <a:buNone/>
              <a:defRPr sz="1600"/>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766" name="Google Shape;766;p20"/>
          <p:cNvSpPr txBox="1"/>
          <p:nvPr>
            <p:ph hasCustomPrompt="1" idx="2" type="title"/>
          </p:nvPr>
        </p:nvSpPr>
        <p:spPr>
          <a:xfrm>
            <a:off x="1953600" y="798100"/>
            <a:ext cx="5236800" cy="7542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2000"/>
              <a:buNone/>
              <a:defRPr sz="5000"/>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67" name="Google Shape;767;p20"/>
          <p:cNvSpPr txBox="1"/>
          <p:nvPr>
            <p:ph idx="3" type="subTitle"/>
          </p:nvPr>
        </p:nvSpPr>
        <p:spPr>
          <a:xfrm>
            <a:off x="1952250" y="2815900"/>
            <a:ext cx="5239500" cy="263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lt1"/>
              </a:buClr>
              <a:buSzPts val="1600"/>
              <a:buNone/>
              <a:defRPr sz="1600"/>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768" name="Google Shape;768;p20"/>
          <p:cNvSpPr txBox="1"/>
          <p:nvPr>
            <p:ph hasCustomPrompt="1" idx="4" type="title"/>
          </p:nvPr>
        </p:nvSpPr>
        <p:spPr>
          <a:xfrm>
            <a:off x="1953600" y="3265498"/>
            <a:ext cx="5236800" cy="749700"/>
          </a:xfrm>
          <a:prstGeom prst="rect">
            <a:avLst/>
          </a:prstGeom>
        </p:spPr>
        <p:txBody>
          <a:bodyPr anchorCtr="0" anchor="t" bIns="0" lIns="0" spcFirstLastPara="1" rIns="0" wrap="square" tIns="0">
            <a:noAutofit/>
          </a:bodyPr>
          <a:lstStyle>
            <a:lvl1pPr lvl="0" rtl="0" algn="ctr">
              <a:spcBef>
                <a:spcPts val="0"/>
              </a:spcBef>
              <a:spcAft>
                <a:spcPts val="0"/>
              </a:spcAft>
              <a:buClr>
                <a:schemeClr val="dk1"/>
              </a:buClr>
              <a:buSzPts val="12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9" name="Google Shape;769;p20"/>
          <p:cNvSpPr txBox="1"/>
          <p:nvPr>
            <p:ph idx="5" type="subTitle"/>
          </p:nvPr>
        </p:nvSpPr>
        <p:spPr>
          <a:xfrm>
            <a:off x="1952250" y="1580375"/>
            <a:ext cx="5239500" cy="263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lt1"/>
              </a:buClr>
              <a:buSzPts val="1600"/>
              <a:buNone/>
              <a:defRPr sz="1600"/>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3"/>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9952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1744210">
            <a:off x="7171607" y="1534394"/>
            <a:ext cx="89033" cy="186084"/>
          </a:xfrm>
          <a:custGeom>
            <a:rect b="b" l="l" r="r" t="t"/>
            <a:pathLst>
              <a:path extrusionOk="0" h="5478" w="2621">
                <a:moveTo>
                  <a:pt x="644" y="0"/>
                </a:moveTo>
                <a:lnTo>
                  <a:pt x="1" y="2084"/>
                </a:lnTo>
                <a:cubicBezTo>
                  <a:pt x="298" y="3060"/>
                  <a:pt x="858" y="4251"/>
                  <a:pt x="1834" y="5477"/>
                </a:cubicBezTo>
                <a:lnTo>
                  <a:pt x="2620" y="2858"/>
                </a:lnTo>
                <a:cubicBezTo>
                  <a:pt x="1584" y="1858"/>
                  <a:pt x="977" y="774"/>
                  <a:pt x="644" y="0"/>
                </a:cubicBezTo>
                <a:close/>
              </a:path>
            </a:pathLst>
          </a:custGeom>
          <a:solidFill>
            <a:srgbClr val="2AA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1744210">
            <a:off x="7076117" y="1573472"/>
            <a:ext cx="106799" cy="273045"/>
          </a:xfrm>
          <a:custGeom>
            <a:rect b="b" l="l" r="r" t="t"/>
            <a:pathLst>
              <a:path extrusionOk="0" h="8038" w="3144">
                <a:moveTo>
                  <a:pt x="1310" y="1"/>
                </a:moveTo>
                <a:lnTo>
                  <a:pt x="0" y="4251"/>
                </a:lnTo>
                <a:cubicBezTo>
                  <a:pt x="274" y="5252"/>
                  <a:pt x="810" y="6764"/>
                  <a:pt x="1750" y="8038"/>
                </a:cubicBezTo>
                <a:lnTo>
                  <a:pt x="3143" y="3394"/>
                </a:lnTo>
                <a:cubicBezTo>
                  <a:pt x="2167" y="2168"/>
                  <a:pt x="1607" y="977"/>
                  <a:pt x="13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1744210">
            <a:off x="7252567" y="1395380"/>
            <a:ext cx="117737" cy="270192"/>
          </a:xfrm>
          <a:custGeom>
            <a:rect b="b" l="l" r="r" t="t"/>
            <a:pathLst>
              <a:path extrusionOk="0" h="7954" w="3466">
                <a:moveTo>
                  <a:pt x="1572" y="0"/>
                </a:moveTo>
                <a:lnTo>
                  <a:pt x="1" y="5096"/>
                </a:lnTo>
                <a:cubicBezTo>
                  <a:pt x="346" y="5870"/>
                  <a:pt x="953" y="6954"/>
                  <a:pt x="1977" y="7954"/>
                </a:cubicBezTo>
                <a:lnTo>
                  <a:pt x="3465" y="3025"/>
                </a:lnTo>
                <a:cubicBezTo>
                  <a:pt x="2453" y="1965"/>
                  <a:pt x="1894" y="834"/>
                  <a:pt x="15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1744210">
            <a:off x="7231305" y="1310647"/>
            <a:ext cx="31591" cy="21061"/>
          </a:xfrm>
          <a:custGeom>
            <a:rect b="b" l="l" r="r" t="t"/>
            <a:pathLst>
              <a:path extrusionOk="0" h="620" w="930">
                <a:moveTo>
                  <a:pt x="496" y="0"/>
                </a:moveTo>
                <a:cubicBezTo>
                  <a:pt x="486" y="0"/>
                  <a:pt x="475" y="0"/>
                  <a:pt x="465" y="1"/>
                </a:cubicBezTo>
                <a:cubicBezTo>
                  <a:pt x="215" y="1"/>
                  <a:pt x="0" y="144"/>
                  <a:pt x="0" y="310"/>
                </a:cubicBezTo>
                <a:cubicBezTo>
                  <a:pt x="0" y="477"/>
                  <a:pt x="215" y="620"/>
                  <a:pt x="465" y="620"/>
                </a:cubicBezTo>
                <a:cubicBezTo>
                  <a:pt x="715" y="620"/>
                  <a:pt x="929" y="489"/>
                  <a:pt x="929" y="310"/>
                </a:cubicBezTo>
                <a:cubicBezTo>
                  <a:pt x="929" y="139"/>
                  <a:pt x="753" y="0"/>
                  <a:pt x="4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1744210">
            <a:off x="7302501" y="1367959"/>
            <a:ext cx="12195" cy="8119"/>
          </a:xfrm>
          <a:custGeom>
            <a:rect b="b" l="l" r="r" t="t"/>
            <a:pathLst>
              <a:path extrusionOk="0" h="239" w="359">
                <a:moveTo>
                  <a:pt x="180" y="1"/>
                </a:moveTo>
                <a:cubicBezTo>
                  <a:pt x="72" y="1"/>
                  <a:pt x="1" y="60"/>
                  <a:pt x="1" y="120"/>
                </a:cubicBezTo>
                <a:cubicBezTo>
                  <a:pt x="1" y="191"/>
                  <a:pt x="72" y="239"/>
                  <a:pt x="180" y="239"/>
                </a:cubicBezTo>
                <a:cubicBezTo>
                  <a:pt x="275" y="239"/>
                  <a:pt x="358" y="191"/>
                  <a:pt x="358" y="120"/>
                </a:cubicBezTo>
                <a:cubicBezTo>
                  <a:pt x="358" y="60"/>
                  <a:pt x="275" y="1"/>
                  <a:pt x="180" y="1"/>
                </a:cubicBezTo>
                <a:close/>
              </a:path>
            </a:pathLst>
          </a:custGeom>
          <a:solidFill>
            <a:srgbClr val="F25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1744210">
            <a:off x="7189268" y="1241391"/>
            <a:ext cx="26326" cy="8119"/>
          </a:xfrm>
          <a:custGeom>
            <a:rect b="b" l="l" r="r" t="t"/>
            <a:pathLst>
              <a:path extrusionOk="0" h="239" w="775">
                <a:moveTo>
                  <a:pt x="393" y="1"/>
                </a:moveTo>
                <a:cubicBezTo>
                  <a:pt x="179" y="1"/>
                  <a:pt x="0" y="60"/>
                  <a:pt x="0" y="120"/>
                </a:cubicBezTo>
                <a:cubicBezTo>
                  <a:pt x="0" y="191"/>
                  <a:pt x="167" y="239"/>
                  <a:pt x="393" y="239"/>
                </a:cubicBezTo>
                <a:cubicBezTo>
                  <a:pt x="596" y="239"/>
                  <a:pt x="774" y="179"/>
                  <a:pt x="774" y="120"/>
                </a:cubicBezTo>
                <a:cubicBezTo>
                  <a:pt x="774" y="60"/>
                  <a:pt x="596" y="12"/>
                  <a:pt x="393" y="1"/>
                </a:cubicBezTo>
                <a:close/>
              </a:path>
            </a:pathLst>
          </a:custGeom>
          <a:solidFill>
            <a:srgbClr val="F25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1744210">
            <a:off x="7301264" y="1299126"/>
            <a:ext cx="72830" cy="16203"/>
          </a:xfrm>
          <a:custGeom>
            <a:rect b="b" l="l" r="r" t="t"/>
            <a:pathLst>
              <a:path extrusionOk="0" h="477" w="2144">
                <a:moveTo>
                  <a:pt x="1072" y="0"/>
                </a:moveTo>
                <a:cubicBezTo>
                  <a:pt x="477" y="0"/>
                  <a:pt x="0" y="107"/>
                  <a:pt x="0" y="238"/>
                </a:cubicBezTo>
                <a:cubicBezTo>
                  <a:pt x="0" y="381"/>
                  <a:pt x="477" y="476"/>
                  <a:pt x="1072" y="476"/>
                </a:cubicBezTo>
                <a:cubicBezTo>
                  <a:pt x="1667" y="476"/>
                  <a:pt x="2143" y="369"/>
                  <a:pt x="2143" y="238"/>
                </a:cubicBezTo>
                <a:cubicBezTo>
                  <a:pt x="2143" y="107"/>
                  <a:pt x="1667" y="0"/>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1744210">
            <a:off x="7181112" y="1435143"/>
            <a:ext cx="15422" cy="15014"/>
          </a:xfrm>
          <a:custGeom>
            <a:rect b="b" l="l" r="r" t="t"/>
            <a:pathLst>
              <a:path extrusionOk="0" h="442" w="454">
                <a:moveTo>
                  <a:pt x="227" y="1"/>
                </a:moveTo>
                <a:cubicBezTo>
                  <a:pt x="108" y="1"/>
                  <a:pt x="1" y="108"/>
                  <a:pt x="1" y="227"/>
                </a:cubicBezTo>
                <a:cubicBezTo>
                  <a:pt x="1" y="346"/>
                  <a:pt x="108" y="441"/>
                  <a:pt x="227" y="441"/>
                </a:cubicBezTo>
                <a:cubicBezTo>
                  <a:pt x="346" y="441"/>
                  <a:pt x="453" y="346"/>
                  <a:pt x="453" y="227"/>
                </a:cubicBezTo>
                <a:cubicBezTo>
                  <a:pt x="453" y="84"/>
                  <a:pt x="358"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1744210">
            <a:off x="7613100" y="1686609"/>
            <a:ext cx="47761" cy="47353"/>
          </a:xfrm>
          <a:custGeom>
            <a:rect b="b" l="l" r="r" t="t"/>
            <a:pathLst>
              <a:path extrusionOk="0" h="1394" w="1406">
                <a:moveTo>
                  <a:pt x="703" y="1"/>
                </a:moveTo>
                <a:cubicBezTo>
                  <a:pt x="322" y="1"/>
                  <a:pt x="0" y="310"/>
                  <a:pt x="0" y="703"/>
                </a:cubicBezTo>
                <a:cubicBezTo>
                  <a:pt x="0" y="1084"/>
                  <a:pt x="322" y="1394"/>
                  <a:pt x="703" y="1394"/>
                </a:cubicBezTo>
                <a:cubicBezTo>
                  <a:pt x="1096" y="1394"/>
                  <a:pt x="1405" y="1084"/>
                  <a:pt x="1405" y="703"/>
                </a:cubicBezTo>
                <a:cubicBezTo>
                  <a:pt x="1405" y="310"/>
                  <a:pt x="1096" y="1"/>
                  <a:pt x="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1744210">
            <a:off x="7093573" y="1337504"/>
            <a:ext cx="18208" cy="18241"/>
          </a:xfrm>
          <a:custGeom>
            <a:rect b="b" l="l" r="r" t="t"/>
            <a:pathLst>
              <a:path extrusionOk="0" h="537" w="536">
                <a:moveTo>
                  <a:pt x="274" y="1"/>
                </a:moveTo>
                <a:cubicBezTo>
                  <a:pt x="119" y="1"/>
                  <a:pt x="0" y="120"/>
                  <a:pt x="0" y="275"/>
                </a:cubicBezTo>
                <a:cubicBezTo>
                  <a:pt x="0" y="418"/>
                  <a:pt x="119" y="537"/>
                  <a:pt x="274" y="537"/>
                </a:cubicBezTo>
                <a:cubicBezTo>
                  <a:pt x="417" y="537"/>
                  <a:pt x="536" y="418"/>
                  <a:pt x="536" y="275"/>
                </a:cubicBezTo>
                <a:cubicBezTo>
                  <a:pt x="536" y="120"/>
                  <a:pt x="417" y="1"/>
                  <a:pt x="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1744210">
            <a:off x="7406104" y="1593902"/>
            <a:ext cx="33596" cy="33188"/>
          </a:xfrm>
          <a:custGeom>
            <a:rect b="b" l="l" r="r" t="t"/>
            <a:pathLst>
              <a:path extrusionOk="0" h="977" w="989">
                <a:moveTo>
                  <a:pt x="500" y="0"/>
                </a:moveTo>
                <a:cubicBezTo>
                  <a:pt x="227" y="0"/>
                  <a:pt x="0" y="215"/>
                  <a:pt x="0" y="488"/>
                </a:cubicBezTo>
                <a:cubicBezTo>
                  <a:pt x="0" y="750"/>
                  <a:pt x="227" y="977"/>
                  <a:pt x="500" y="977"/>
                </a:cubicBezTo>
                <a:cubicBezTo>
                  <a:pt x="762" y="977"/>
                  <a:pt x="989" y="750"/>
                  <a:pt x="989" y="488"/>
                </a:cubicBezTo>
                <a:cubicBezTo>
                  <a:pt x="989" y="215"/>
                  <a:pt x="762" y="0"/>
                  <a:pt x="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6468499" y="174850"/>
            <a:ext cx="2134708" cy="2582130"/>
            <a:chOff x="6948899" y="398675"/>
            <a:chExt cx="2134708" cy="2582130"/>
          </a:xfrm>
        </p:grpSpPr>
        <p:sp>
          <p:nvSpPr>
            <p:cNvPr id="109" name="Google Shape;109;p3"/>
            <p:cNvSpPr/>
            <p:nvPr/>
          </p:nvSpPr>
          <p:spPr>
            <a:xfrm rot="1744210">
              <a:off x="7836288" y="1592527"/>
              <a:ext cx="87811" cy="162203"/>
            </a:xfrm>
            <a:custGeom>
              <a:rect b="b" l="l" r="r" t="t"/>
              <a:pathLst>
                <a:path extrusionOk="0" h="4775" w="2585">
                  <a:moveTo>
                    <a:pt x="536" y="0"/>
                  </a:moveTo>
                  <a:lnTo>
                    <a:pt x="0" y="1750"/>
                  </a:lnTo>
                  <a:cubicBezTo>
                    <a:pt x="322" y="2584"/>
                    <a:pt x="882" y="3739"/>
                    <a:pt x="1894" y="4775"/>
                  </a:cubicBezTo>
                  <a:lnTo>
                    <a:pt x="2584" y="2489"/>
                  </a:lnTo>
                  <a:cubicBezTo>
                    <a:pt x="1584" y="1596"/>
                    <a:pt x="893" y="596"/>
                    <a:pt x="536" y="0"/>
                  </a:cubicBezTo>
                  <a:close/>
                </a:path>
              </a:pathLst>
            </a:custGeom>
            <a:solidFill>
              <a:srgbClr val="2AA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1744210">
              <a:off x="8410017" y="1016357"/>
              <a:ext cx="82545" cy="206329"/>
            </a:xfrm>
            <a:custGeom>
              <a:rect b="b" l="l" r="r" t="t"/>
              <a:pathLst>
                <a:path extrusionOk="0" h="6074" w="2430">
                  <a:moveTo>
                    <a:pt x="774" y="1"/>
                  </a:moveTo>
                  <a:lnTo>
                    <a:pt x="1" y="2537"/>
                  </a:lnTo>
                  <a:cubicBezTo>
                    <a:pt x="239" y="3537"/>
                    <a:pt x="703" y="4823"/>
                    <a:pt x="1596" y="6073"/>
                  </a:cubicBezTo>
                  <a:lnTo>
                    <a:pt x="2429" y="3299"/>
                  </a:lnTo>
                  <a:cubicBezTo>
                    <a:pt x="1513" y="2085"/>
                    <a:pt x="1013" y="775"/>
                    <a:pt x="7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744210">
              <a:off x="8600856" y="846250"/>
              <a:ext cx="82138" cy="182857"/>
            </a:xfrm>
            <a:custGeom>
              <a:rect b="b" l="l" r="r" t="t"/>
              <a:pathLst>
                <a:path extrusionOk="0" h="5383" w="2418">
                  <a:moveTo>
                    <a:pt x="655" y="1"/>
                  </a:moveTo>
                  <a:lnTo>
                    <a:pt x="0" y="2144"/>
                  </a:lnTo>
                  <a:cubicBezTo>
                    <a:pt x="250" y="3072"/>
                    <a:pt x="727" y="4299"/>
                    <a:pt x="1643" y="5382"/>
                  </a:cubicBezTo>
                  <a:lnTo>
                    <a:pt x="2417" y="2799"/>
                  </a:lnTo>
                  <a:cubicBezTo>
                    <a:pt x="1524" y="1941"/>
                    <a:pt x="965" y="834"/>
                    <a:pt x="6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1744210">
              <a:off x="8176854" y="1239989"/>
              <a:ext cx="81322" cy="219645"/>
            </a:xfrm>
            <a:custGeom>
              <a:rect b="b" l="l" r="r" t="t"/>
              <a:pathLst>
                <a:path extrusionOk="0" h="6466" w="2394">
                  <a:moveTo>
                    <a:pt x="703" y="1"/>
                  </a:moveTo>
                  <a:lnTo>
                    <a:pt x="1" y="2275"/>
                  </a:lnTo>
                  <a:cubicBezTo>
                    <a:pt x="168" y="3370"/>
                    <a:pt x="549" y="4965"/>
                    <a:pt x="1453" y="6466"/>
                  </a:cubicBezTo>
                  <a:lnTo>
                    <a:pt x="2394" y="3346"/>
                  </a:lnTo>
                  <a:cubicBezTo>
                    <a:pt x="1537" y="2167"/>
                    <a:pt x="1001" y="917"/>
                    <a:pt x="703" y="1"/>
                  </a:cubicBezTo>
                  <a:close/>
                </a:path>
              </a:pathLst>
            </a:custGeom>
            <a:solidFill>
              <a:srgbClr val="2AA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1744210">
              <a:off x="7996798" y="1421893"/>
              <a:ext cx="86180" cy="196988"/>
            </a:xfrm>
            <a:custGeom>
              <a:rect b="b" l="l" r="r" t="t"/>
              <a:pathLst>
                <a:path extrusionOk="0" h="5799" w="2537">
                  <a:moveTo>
                    <a:pt x="679" y="0"/>
                  </a:moveTo>
                  <a:lnTo>
                    <a:pt x="0" y="2203"/>
                  </a:lnTo>
                  <a:cubicBezTo>
                    <a:pt x="191" y="3167"/>
                    <a:pt x="655" y="4477"/>
                    <a:pt x="1679" y="5799"/>
                  </a:cubicBezTo>
                  <a:lnTo>
                    <a:pt x="2536" y="2953"/>
                  </a:lnTo>
                  <a:cubicBezTo>
                    <a:pt x="1548" y="1751"/>
                    <a:pt x="965" y="631"/>
                    <a:pt x="679" y="0"/>
                  </a:cubicBezTo>
                  <a:close/>
                </a:path>
              </a:pathLst>
            </a:custGeom>
            <a:solidFill>
              <a:srgbClr val="2AA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1744210">
              <a:off x="7907632" y="1465238"/>
              <a:ext cx="104761" cy="239449"/>
            </a:xfrm>
            <a:custGeom>
              <a:rect b="b" l="l" r="r" t="t"/>
              <a:pathLst>
                <a:path extrusionOk="0" h="7049" w="3084">
                  <a:moveTo>
                    <a:pt x="1405" y="0"/>
                  </a:moveTo>
                  <a:lnTo>
                    <a:pt x="0" y="4560"/>
                  </a:lnTo>
                  <a:cubicBezTo>
                    <a:pt x="357" y="5156"/>
                    <a:pt x="1048" y="6156"/>
                    <a:pt x="2048" y="7049"/>
                  </a:cubicBezTo>
                  <a:lnTo>
                    <a:pt x="3084" y="3608"/>
                  </a:lnTo>
                  <a:cubicBezTo>
                    <a:pt x="2060" y="2286"/>
                    <a:pt x="1596" y="976"/>
                    <a:pt x="1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1744210">
              <a:off x="8667488" y="762441"/>
              <a:ext cx="117704" cy="211561"/>
            </a:xfrm>
            <a:custGeom>
              <a:rect b="b" l="l" r="r" t="t"/>
              <a:pathLst>
                <a:path extrusionOk="0" h="6228" w="3465">
                  <a:moveTo>
                    <a:pt x="1060" y="1"/>
                  </a:moveTo>
                  <a:lnTo>
                    <a:pt x="0" y="3429"/>
                  </a:lnTo>
                  <a:cubicBezTo>
                    <a:pt x="310" y="4251"/>
                    <a:pt x="869" y="5358"/>
                    <a:pt x="1762" y="6227"/>
                  </a:cubicBezTo>
                  <a:lnTo>
                    <a:pt x="3465" y="572"/>
                  </a:lnTo>
                  <a:lnTo>
                    <a:pt x="3465" y="572"/>
                  </a:lnTo>
                  <a:cubicBezTo>
                    <a:pt x="3325" y="898"/>
                    <a:pt x="2908" y="1275"/>
                    <a:pt x="2311" y="1275"/>
                  </a:cubicBezTo>
                  <a:cubicBezTo>
                    <a:pt x="2145" y="1275"/>
                    <a:pt x="1966" y="1246"/>
                    <a:pt x="1774" y="1179"/>
                  </a:cubicBezTo>
                  <a:cubicBezTo>
                    <a:pt x="1000" y="917"/>
                    <a:pt x="1060"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744210">
              <a:off x="8495627" y="884947"/>
              <a:ext cx="107207" cy="279125"/>
            </a:xfrm>
            <a:custGeom>
              <a:rect b="b" l="l" r="r" t="t"/>
              <a:pathLst>
                <a:path extrusionOk="0" h="8217" w="3156">
                  <a:moveTo>
                    <a:pt x="1512" y="1"/>
                  </a:moveTo>
                  <a:lnTo>
                    <a:pt x="0" y="4918"/>
                  </a:lnTo>
                  <a:cubicBezTo>
                    <a:pt x="238" y="5716"/>
                    <a:pt x="727" y="7025"/>
                    <a:pt x="1643" y="8216"/>
                  </a:cubicBezTo>
                  <a:lnTo>
                    <a:pt x="3155" y="3239"/>
                  </a:lnTo>
                  <a:cubicBezTo>
                    <a:pt x="2227" y="2156"/>
                    <a:pt x="1750" y="929"/>
                    <a:pt x="1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744210">
              <a:off x="8080584" y="1284208"/>
              <a:ext cx="101976" cy="269818"/>
            </a:xfrm>
            <a:custGeom>
              <a:rect b="b" l="l" r="r" t="t"/>
              <a:pathLst>
                <a:path extrusionOk="0" h="7943" w="3002">
                  <a:moveTo>
                    <a:pt x="1537" y="1"/>
                  </a:moveTo>
                  <a:lnTo>
                    <a:pt x="1" y="4989"/>
                  </a:lnTo>
                  <a:cubicBezTo>
                    <a:pt x="287" y="5620"/>
                    <a:pt x="870" y="6751"/>
                    <a:pt x="1870" y="7942"/>
                  </a:cubicBezTo>
                  <a:lnTo>
                    <a:pt x="3001" y="4192"/>
                  </a:lnTo>
                  <a:cubicBezTo>
                    <a:pt x="2084" y="2691"/>
                    <a:pt x="1703" y="1096"/>
                    <a:pt x="15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744210">
              <a:off x="8275099" y="1060692"/>
              <a:ext cx="122153" cy="335345"/>
            </a:xfrm>
            <a:custGeom>
              <a:rect b="b" l="l" r="r" t="t"/>
              <a:pathLst>
                <a:path extrusionOk="0" h="9872" w="3596">
                  <a:moveTo>
                    <a:pt x="2000" y="1"/>
                  </a:moveTo>
                  <a:lnTo>
                    <a:pt x="0" y="6526"/>
                  </a:lnTo>
                  <a:cubicBezTo>
                    <a:pt x="298" y="7442"/>
                    <a:pt x="834" y="8692"/>
                    <a:pt x="1691" y="9871"/>
                  </a:cubicBezTo>
                  <a:lnTo>
                    <a:pt x="3596" y="3549"/>
                  </a:lnTo>
                  <a:cubicBezTo>
                    <a:pt x="2703" y="2299"/>
                    <a:pt x="2239" y="1001"/>
                    <a:pt x="20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744210">
              <a:off x="8739878" y="781104"/>
              <a:ext cx="83734" cy="43141"/>
            </a:xfrm>
            <a:custGeom>
              <a:rect b="b" l="l" r="r" t="t"/>
              <a:pathLst>
                <a:path extrusionOk="0" h="1270" w="2465">
                  <a:moveTo>
                    <a:pt x="60" y="1"/>
                  </a:moveTo>
                  <a:cubicBezTo>
                    <a:pt x="60" y="1"/>
                    <a:pt x="0" y="929"/>
                    <a:pt x="774" y="1179"/>
                  </a:cubicBezTo>
                  <a:cubicBezTo>
                    <a:pt x="958" y="1242"/>
                    <a:pt x="1132" y="1269"/>
                    <a:pt x="1294" y="1269"/>
                  </a:cubicBezTo>
                  <a:cubicBezTo>
                    <a:pt x="1895" y="1269"/>
                    <a:pt x="2324" y="891"/>
                    <a:pt x="2465" y="572"/>
                  </a:cubicBezTo>
                  <a:lnTo>
                    <a:pt x="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744210">
              <a:off x="7347409" y="961521"/>
              <a:ext cx="992514" cy="1897693"/>
            </a:xfrm>
            <a:custGeom>
              <a:rect b="b" l="l" r="r" t="t"/>
              <a:pathLst>
                <a:path extrusionOk="0" h="55865" w="29218">
                  <a:moveTo>
                    <a:pt x="23908" y="0"/>
                  </a:moveTo>
                  <a:cubicBezTo>
                    <a:pt x="23753" y="0"/>
                    <a:pt x="5275" y="1179"/>
                    <a:pt x="5275" y="1179"/>
                  </a:cubicBezTo>
                  <a:lnTo>
                    <a:pt x="6167" y="10144"/>
                  </a:lnTo>
                  <a:cubicBezTo>
                    <a:pt x="6167" y="10144"/>
                    <a:pt x="0" y="10656"/>
                    <a:pt x="0" y="16205"/>
                  </a:cubicBezTo>
                  <a:lnTo>
                    <a:pt x="0" y="47685"/>
                  </a:lnTo>
                  <a:cubicBezTo>
                    <a:pt x="0" y="51840"/>
                    <a:pt x="155" y="55864"/>
                    <a:pt x="5489" y="55864"/>
                  </a:cubicBezTo>
                  <a:lnTo>
                    <a:pt x="5560" y="55864"/>
                  </a:lnTo>
                  <a:cubicBezTo>
                    <a:pt x="9966" y="55864"/>
                    <a:pt x="19252" y="55591"/>
                    <a:pt x="22479" y="55591"/>
                  </a:cubicBezTo>
                  <a:cubicBezTo>
                    <a:pt x="23217" y="55591"/>
                    <a:pt x="23860" y="55531"/>
                    <a:pt x="24432" y="55424"/>
                  </a:cubicBezTo>
                  <a:cubicBezTo>
                    <a:pt x="28551" y="54674"/>
                    <a:pt x="28599" y="51328"/>
                    <a:pt x="28599" y="46899"/>
                  </a:cubicBezTo>
                  <a:cubicBezTo>
                    <a:pt x="28599" y="35802"/>
                    <a:pt x="28932" y="19550"/>
                    <a:pt x="29075" y="14621"/>
                  </a:cubicBezTo>
                  <a:cubicBezTo>
                    <a:pt x="29218" y="10478"/>
                    <a:pt x="26706" y="8978"/>
                    <a:pt x="24074" y="8978"/>
                  </a:cubicBezTo>
                  <a:cubicBezTo>
                    <a:pt x="24074" y="8978"/>
                    <a:pt x="24074" y="0"/>
                    <a:pt x="239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1744210">
              <a:off x="7249298" y="1497785"/>
              <a:ext cx="918937" cy="1293855"/>
            </a:xfrm>
            <a:custGeom>
              <a:rect b="b" l="l" r="r" t="t"/>
              <a:pathLst>
                <a:path extrusionOk="0" h="38089" w="27052">
                  <a:moveTo>
                    <a:pt x="27051" y="1"/>
                  </a:moveTo>
                  <a:lnTo>
                    <a:pt x="0" y="1156"/>
                  </a:lnTo>
                  <a:cubicBezTo>
                    <a:pt x="0" y="1156"/>
                    <a:pt x="381" y="29278"/>
                    <a:pt x="381" y="31909"/>
                  </a:cubicBezTo>
                  <a:cubicBezTo>
                    <a:pt x="381" y="35267"/>
                    <a:pt x="965" y="38089"/>
                    <a:pt x="5382" y="38089"/>
                  </a:cubicBezTo>
                  <a:cubicBezTo>
                    <a:pt x="10383" y="38089"/>
                    <a:pt x="19527" y="38005"/>
                    <a:pt x="21837" y="37862"/>
                  </a:cubicBezTo>
                  <a:cubicBezTo>
                    <a:pt x="25254" y="37636"/>
                    <a:pt x="26325" y="35957"/>
                    <a:pt x="26325" y="32374"/>
                  </a:cubicBezTo>
                  <a:cubicBezTo>
                    <a:pt x="26325" y="28778"/>
                    <a:pt x="27051" y="1"/>
                    <a:pt x="270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1744210">
              <a:off x="7873916" y="1142610"/>
              <a:ext cx="745014" cy="103165"/>
            </a:xfrm>
            <a:custGeom>
              <a:rect b="b" l="l" r="r" t="t"/>
              <a:pathLst>
                <a:path extrusionOk="0" h="3037" w="21932">
                  <a:moveTo>
                    <a:pt x="21932" y="1"/>
                  </a:moveTo>
                  <a:lnTo>
                    <a:pt x="0" y="1584"/>
                  </a:lnTo>
                  <a:lnTo>
                    <a:pt x="227" y="3037"/>
                  </a:lnTo>
                  <a:lnTo>
                    <a:pt x="21932" y="1358"/>
                  </a:lnTo>
                  <a:lnTo>
                    <a:pt x="219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1744210">
              <a:off x="7842330" y="1245263"/>
              <a:ext cx="718314" cy="114476"/>
            </a:xfrm>
            <a:custGeom>
              <a:rect b="b" l="l" r="r" t="t"/>
              <a:pathLst>
                <a:path extrusionOk="0" h="3370" w="21146">
                  <a:moveTo>
                    <a:pt x="21146" y="0"/>
                  </a:moveTo>
                  <a:lnTo>
                    <a:pt x="0" y="2024"/>
                  </a:lnTo>
                  <a:lnTo>
                    <a:pt x="346" y="3370"/>
                  </a:lnTo>
                  <a:lnTo>
                    <a:pt x="21146" y="1786"/>
                  </a:lnTo>
                  <a:lnTo>
                    <a:pt x="211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1744210">
              <a:off x="8116368" y="1753209"/>
              <a:ext cx="125415" cy="41544"/>
            </a:xfrm>
            <a:custGeom>
              <a:rect b="b" l="l" r="r" t="t"/>
              <a:pathLst>
                <a:path extrusionOk="0" h="1223" w="3692">
                  <a:moveTo>
                    <a:pt x="2949" y="1"/>
                  </a:moveTo>
                  <a:cubicBezTo>
                    <a:pt x="2619" y="1"/>
                    <a:pt x="2197" y="52"/>
                    <a:pt x="1739" y="155"/>
                  </a:cubicBezTo>
                  <a:cubicBezTo>
                    <a:pt x="751" y="370"/>
                    <a:pt x="1" y="763"/>
                    <a:pt x="60" y="1013"/>
                  </a:cubicBezTo>
                  <a:cubicBezTo>
                    <a:pt x="93" y="1150"/>
                    <a:pt x="360" y="1223"/>
                    <a:pt x="759" y="1223"/>
                  </a:cubicBezTo>
                  <a:cubicBezTo>
                    <a:pt x="1087" y="1223"/>
                    <a:pt x="1503" y="1174"/>
                    <a:pt x="1954" y="1072"/>
                  </a:cubicBezTo>
                  <a:cubicBezTo>
                    <a:pt x="2942" y="846"/>
                    <a:pt x="3692" y="465"/>
                    <a:pt x="3632" y="215"/>
                  </a:cubicBezTo>
                  <a:cubicBezTo>
                    <a:pt x="3600" y="73"/>
                    <a:pt x="3340" y="1"/>
                    <a:pt x="29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1744210">
              <a:off x="7960440" y="1718204"/>
              <a:ext cx="45349" cy="14165"/>
            </a:xfrm>
            <a:custGeom>
              <a:rect b="b" l="l" r="r" t="t"/>
              <a:pathLst>
                <a:path extrusionOk="0" h="417" w="1335">
                  <a:moveTo>
                    <a:pt x="668" y="0"/>
                  </a:moveTo>
                  <a:cubicBezTo>
                    <a:pt x="299" y="0"/>
                    <a:pt x="1" y="107"/>
                    <a:pt x="1" y="203"/>
                  </a:cubicBezTo>
                  <a:cubicBezTo>
                    <a:pt x="1" y="322"/>
                    <a:pt x="299" y="417"/>
                    <a:pt x="668" y="417"/>
                  </a:cubicBezTo>
                  <a:cubicBezTo>
                    <a:pt x="1037" y="417"/>
                    <a:pt x="1334" y="310"/>
                    <a:pt x="1334" y="203"/>
                  </a:cubicBezTo>
                  <a:cubicBezTo>
                    <a:pt x="1334" y="95"/>
                    <a:pt x="1037" y="0"/>
                    <a:pt x="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1744210">
              <a:off x="7997417" y="1654307"/>
              <a:ext cx="142807" cy="14199"/>
            </a:xfrm>
            <a:custGeom>
              <a:rect b="b" l="l" r="r" t="t"/>
              <a:pathLst>
                <a:path extrusionOk="0" h="418" w="4204">
                  <a:moveTo>
                    <a:pt x="2108" y="1"/>
                  </a:moveTo>
                  <a:cubicBezTo>
                    <a:pt x="942" y="1"/>
                    <a:pt x="1" y="96"/>
                    <a:pt x="1" y="203"/>
                  </a:cubicBezTo>
                  <a:cubicBezTo>
                    <a:pt x="1" y="322"/>
                    <a:pt x="942" y="418"/>
                    <a:pt x="2108" y="418"/>
                  </a:cubicBezTo>
                  <a:cubicBezTo>
                    <a:pt x="3263" y="418"/>
                    <a:pt x="4204" y="322"/>
                    <a:pt x="4204" y="203"/>
                  </a:cubicBezTo>
                  <a:cubicBezTo>
                    <a:pt x="4204" y="96"/>
                    <a:pt x="3263" y="1"/>
                    <a:pt x="21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1744210">
              <a:off x="8292797" y="1778233"/>
              <a:ext cx="47761" cy="19261"/>
            </a:xfrm>
            <a:custGeom>
              <a:rect b="b" l="l" r="r" t="t"/>
              <a:pathLst>
                <a:path extrusionOk="0" h="567" w="1406">
                  <a:moveTo>
                    <a:pt x="987" y="0"/>
                  </a:moveTo>
                  <a:cubicBezTo>
                    <a:pt x="888" y="0"/>
                    <a:pt x="775" y="11"/>
                    <a:pt x="655" y="33"/>
                  </a:cubicBezTo>
                  <a:cubicBezTo>
                    <a:pt x="286" y="117"/>
                    <a:pt x="1" y="295"/>
                    <a:pt x="36" y="426"/>
                  </a:cubicBezTo>
                  <a:cubicBezTo>
                    <a:pt x="44" y="516"/>
                    <a:pt x="203" y="567"/>
                    <a:pt x="421" y="567"/>
                  </a:cubicBezTo>
                  <a:cubicBezTo>
                    <a:pt x="522" y="567"/>
                    <a:pt x="634" y="556"/>
                    <a:pt x="751" y="534"/>
                  </a:cubicBezTo>
                  <a:cubicBezTo>
                    <a:pt x="1120" y="450"/>
                    <a:pt x="1405" y="272"/>
                    <a:pt x="1370" y="141"/>
                  </a:cubicBezTo>
                  <a:cubicBezTo>
                    <a:pt x="1353" y="51"/>
                    <a:pt x="1203" y="0"/>
                    <a:pt x="9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1744210">
              <a:off x="8060140" y="1714686"/>
              <a:ext cx="23065" cy="8119"/>
            </a:xfrm>
            <a:custGeom>
              <a:rect b="b" l="l" r="r" t="t"/>
              <a:pathLst>
                <a:path extrusionOk="0" h="239" w="679">
                  <a:moveTo>
                    <a:pt x="345" y="1"/>
                  </a:moveTo>
                  <a:cubicBezTo>
                    <a:pt x="155" y="1"/>
                    <a:pt x="0" y="60"/>
                    <a:pt x="0" y="120"/>
                  </a:cubicBezTo>
                  <a:cubicBezTo>
                    <a:pt x="0" y="191"/>
                    <a:pt x="155" y="239"/>
                    <a:pt x="345" y="239"/>
                  </a:cubicBezTo>
                  <a:cubicBezTo>
                    <a:pt x="524" y="239"/>
                    <a:pt x="679" y="191"/>
                    <a:pt x="679" y="120"/>
                  </a:cubicBezTo>
                  <a:cubicBezTo>
                    <a:pt x="679" y="60"/>
                    <a:pt x="524" y="1"/>
                    <a:pt x="345" y="1"/>
                  </a:cubicBezTo>
                  <a:close/>
                </a:path>
              </a:pathLst>
            </a:custGeom>
            <a:solidFill>
              <a:srgbClr val="F25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rot="1744210">
              <a:off x="8183827" y="1713807"/>
              <a:ext cx="12195" cy="8119"/>
            </a:xfrm>
            <a:custGeom>
              <a:rect b="b" l="l" r="r" t="t"/>
              <a:pathLst>
                <a:path extrusionOk="0" h="239" w="359">
                  <a:moveTo>
                    <a:pt x="180" y="0"/>
                  </a:moveTo>
                  <a:cubicBezTo>
                    <a:pt x="84" y="0"/>
                    <a:pt x="1" y="48"/>
                    <a:pt x="1" y="119"/>
                  </a:cubicBezTo>
                  <a:cubicBezTo>
                    <a:pt x="1" y="179"/>
                    <a:pt x="84" y="238"/>
                    <a:pt x="180" y="238"/>
                  </a:cubicBezTo>
                  <a:cubicBezTo>
                    <a:pt x="287" y="238"/>
                    <a:pt x="358" y="179"/>
                    <a:pt x="358" y="119"/>
                  </a:cubicBezTo>
                  <a:cubicBezTo>
                    <a:pt x="358" y="48"/>
                    <a:pt x="287" y="0"/>
                    <a:pt x="180" y="0"/>
                  </a:cubicBezTo>
                  <a:close/>
                </a:path>
              </a:pathLst>
            </a:custGeom>
            <a:solidFill>
              <a:srgbClr val="F25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a:off x="8349468" y="691408"/>
              <a:ext cx="318130" cy="267553"/>
              <a:chOff x="8349468" y="691408"/>
              <a:chExt cx="318130" cy="267553"/>
            </a:xfrm>
          </p:grpSpPr>
          <p:sp>
            <p:nvSpPr>
              <p:cNvPr id="131" name="Google Shape;131;p3"/>
              <p:cNvSpPr/>
              <p:nvPr/>
            </p:nvSpPr>
            <p:spPr>
              <a:xfrm rot="1744210">
                <a:off x="8371141" y="739134"/>
                <a:ext cx="235407" cy="150246"/>
              </a:xfrm>
              <a:custGeom>
                <a:rect b="b" l="l" r="r" t="t"/>
                <a:pathLst>
                  <a:path extrusionOk="0" h="4423" w="6930">
                    <a:moveTo>
                      <a:pt x="6565" y="1"/>
                    </a:moveTo>
                    <a:cubicBezTo>
                      <a:pt x="5628" y="1"/>
                      <a:pt x="0" y="3049"/>
                      <a:pt x="983" y="4221"/>
                    </a:cubicBezTo>
                    <a:cubicBezTo>
                      <a:pt x="1099" y="4360"/>
                      <a:pt x="1262" y="4423"/>
                      <a:pt x="1461" y="4423"/>
                    </a:cubicBezTo>
                    <a:cubicBezTo>
                      <a:pt x="3054" y="4423"/>
                      <a:pt x="6930" y="455"/>
                      <a:pt x="6686" y="42"/>
                    </a:cubicBezTo>
                    <a:cubicBezTo>
                      <a:pt x="6669" y="14"/>
                      <a:pt x="6627" y="1"/>
                      <a:pt x="6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rot="1744210">
                <a:off x="8445028" y="824538"/>
                <a:ext cx="125279" cy="110978"/>
              </a:xfrm>
              <a:custGeom>
                <a:rect b="b" l="l" r="r" t="t"/>
                <a:pathLst>
                  <a:path extrusionOk="0" h="3267" w="3688">
                    <a:moveTo>
                      <a:pt x="3300" y="0"/>
                    </a:moveTo>
                    <a:cubicBezTo>
                      <a:pt x="2724" y="0"/>
                      <a:pt x="0" y="2714"/>
                      <a:pt x="664" y="3209"/>
                    </a:cubicBezTo>
                    <a:cubicBezTo>
                      <a:pt x="715" y="3248"/>
                      <a:pt x="775" y="3266"/>
                      <a:pt x="842" y="3266"/>
                    </a:cubicBezTo>
                    <a:cubicBezTo>
                      <a:pt x="1687" y="3266"/>
                      <a:pt x="3687" y="360"/>
                      <a:pt x="3378" y="30"/>
                    </a:cubicBezTo>
                    <a:cubicBezTo>
                      <a:pt x="3361" y="10"/>
                      <a:pt x="3334" y="0"/>
                      <a:pt x="3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rot="1744210">
                <a:off x="8549630" y="730102"/>
                <a:ext cx="82070" cy="27957"/>
              </a:xfrm>
              <a:custGeom>
                <a:rect b="b" l="l" r="r" t="t"/>
                <a:pathLst>
                  <a:path extrusionOk="0" h="823" w="2416">
                    <a:moveTo>
                      <a:pt x="2054" y="0"/>
                    </a:moveTo>
                    <a:cubicBezTo>
                      <a:pt x="1389" y="0"/>
                      <a:pt x="1" y="304"/>
                      <a:pt x="111" y="671"/>
                    </a:cubicBezTo>
                    <a:cubicBezTo>
                      <a:pt x="143" y="778"/>
                      <a:pt x="279" y="822"/>
                      <a:pt x="469" y="822"/>
                    </a:cubicBezTo>
                    <a:cubicBezTo>
                      <a:pt x="1121" y="822"/>
                      <a:pt x="2415" y="309"/>
                      <a:pt x="2397" y="87"/>
                    </a:cubicBezTo>
                    <a:cubicBezTo>
                      <a:pt x="2386" y="27"/>
                      <a:pt x="2252"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rot="1744210">
                <a:off x="8596146" y="787815"/>
                <a:ext cx="57408" cy="72694"/>
              </a:xfrm>
              <a:custGeom>
                <a:rect b="b" l="l" r="r" t="t"/>
                <a:pathLst>
                  <a:path extrusionOk="0" h="2140" w="1690">
                    <a:moveTo>
                      <a:pt x="1434" y="1"/>
                    </a:moveTo>
                    <a:cubicBezTo>
                      <a:pt x="1143" y="1"/>
                      <a:pt x="0" y="1954"/>
                      <a:pt x="449" y="2127"/>
                    </a:cubicBezTo>
                    <a:cubicBezTo>
                      <a:pt x="468" y="2135"/>
                      <a:pt x="488" y="2139"/>
                      <a:pt x="508" y="2139"/>
                    </a:cubicBezTo>
                    <a:cubicBezTo>
                      <a:pt x="967" y="2139"/>
                      <a:pt x="1689" y="156"/>
                      <a:pt x="1461" y="8"/>
                    </a:cubicBezTo>
                    <a:cubicBezTo>
                      <a:pt x="1453" y="3"/>
                      <a:pt x="1444" y="1"/>
                      <a:pt x="1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rot="1744210">
                <a:off x="8431440" y="722958"/>
                <a:ext cx="123173" cy="52618"/>
              </a:xfrm>
              <a:custGeom>
                <a:rect b="b" l="l" r="r" t="t"/>
                <a:pathLst>
                  <a:path extrusionOk="0" h="1549" w="3626">
                    <a:moveTo>
                      <a:pt x="3104" y="0"/>
                    </a:moveTo>
                    <a:cubicBezTo>
                      <a:pt x="2232" y="0"/>
                      <a:pt x="0" y="910"/>
                      <a:pt x="380" y="1409"/>
                    </a:cubicBezTo>
                    <a:cubicBezTo>
                      <a:pt x="453" y="1506"/>
                      <a:pt x="594" y="1548"/>
                      <a:pt x="777" y="1548"/>
                    </a:cubicBezTo>
                    <a:cubicBezTo>
                      <a:pt x="1685" y="1548"/>
                      <a:pt x="3626" y="508"/>
                      <a:pt x="3428" y="111"/>
                    </a:cubicBezTo>
                    <a:cubicBezTo>
                      <a:pt x="3389" y="34"/>
                      <a:pt x="3272" y="0"/>
                      <a:pt x="31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rot="1744210">
                <a:off x="8381837" y="744900"/>
                <a:ext cx="31591" cy="31591"/>
              </a:xfrm>
              <a:custGeom>
                <a:rect b="b" l="l" r="r" t="t"/>
                <a:pathLst>
                  <a:path extrusionOk="0" h="930" w="930">
                    <a:moveTo>
                      <a:pt x="465" y="0"/>
                    </a:moveTo>
                    <a:cubicBezTo>
                      <a:pt x="215" y="0"/>
                      <a:pt x="1" y="215"/>
                      <a:pt x="1" y="465"/>
                    </a:cubicBezTo>
                    <a:cubicBezTo>
                      <a:pt x="1" y="715"/>
                      <a:pt x="215" y="929"/>
                      <a:pt x="465" y="929"/>
                    </a:cubicBezTo>
                    <a:cubicBezTo>
                      <a:pt x="727" y="929"/>
                      <a:pt x="930" y="715"/>
                      <a:pt x="930" y="465"/>
                    </a:cubicBezTo>
                    <a:cubicBezTo>
                      <a:pt x="930" y="215"/>
                      <a:pt x="727" y="0"/>
                      <a:pt x="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rot="1744210">
                <a:off x="8627289" y="766683"/>
                <a:ext cx="17426" cy="17019"/>
              </a:xfrm>
              <a:custGeom>
                <a:rect b="b" l="l" r="r" t="t"/>
                <a:pathLst>
                  <a:path extrusionOk="0" h="501" w="513">
                    <a:moveTo>
                      <a:pt x="262" y="1"/>
                    </a:moveTo>
                    <a:cubicBezTo>
                      <a:pt x="119" y="1"/>
                      <a:pt x="0" y="120"/>
                      <a:pt x="0" y="251"/>
                    </a:cubicBezTo>
                    <a:cubicBezTo>
                      <a:pt x="0" y="382"/>
                      <a:pt x="131" y="501"/>
                      <a:pt x="262" y="501"/>
                    </a:cubicBezTo>
                    <a:cubicBezTo>
                      <a:pt x="393" y="501"/>
                      <a:pt x="512" y="382"/>
                      <a:pt x="512" y="251"/>
                    </a:cubicBezTo>
                    <a:cubicBezTo>
                      <a:pt x="512" y="120"/>
                      <a:pt x="405" y="1"/>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3"/>
            <p:cNvSpPr/>
            <p:nvPr/>
          </p:nvSpPr>
          <p:spPr>
            <a:xfrm rot="1744210">
              <a:off x="7516967" y="513722"/>
              <a:ext cx="738967" cy="1023664"/>
            </a:xfrm>
            <a:custGeom>
              <a:rect b="b" l="l" r="r" t="t"/>
              <a:pathLst>
                <a:path extrusionOk="0" h="30135" w="21754">
                  <a:moveTo>
                    <a:pt x="19550" y="6370"/>
                  </a:moveTo>
                  <a:lnTo>
                    <a:pt x="19550" y="6370"/>
                  </a:lnTo>
                  <a:cubicBezTo>
                    <a:pt x="19557" y="6381"/>
                    <a:pt x="19565" y="6390"/>
                    <a:pt x="19575" y="6396"/>
                  </a:cubicBezTo>
                  <a:lnTo>
                    <a:pt x="19575" y="6396"/>
                  </a:lnTo>
                  <a:cubicBezTo>
                    <a:pt x="19566" y="6387"/>
                    <a:pt x="19558" y="6378"/>
                    <a:pt x="19550" y="6370"/>
                  </a:cubicBezTo>
                  <a:close/>
                  <a:moveTo>
                    <a:pt x="19575" y="6396"/>
                  </a:moveTo>
                  <a:lnTo>
                    <a:pt x="19575" y="6396"/>
                  </a:lnTo>
                  <a:cubicBezTo>
                    <a:pt x="19593" y="6414"/>
                    <a:pt x="19614" y="6430"/>
                    <a:pt x="19634" y="6430"/>
                  </a:cubicBezTo>
                  <a:cubicBezTo>
                    <a:pt x="19658" y="6433"/>
                    <a:pt x="19680" y="6433"/>
                    <a:pt x="19702" y="6433"/>
                  </a:cubicBezTo>
                  <a:cubicBezTo>
                    <a:pt x="19742" y="6433"/>
                    <a:pt x="19777" y="6433"/>
                    <a:pt x="19808" y="6461"/>
                  </a:cubicBezTo>
                  <a:lnTo>
                    <a:pt x="19808" y="6461"/>
                  </a:lnTo>
                  <a:cubicBezTo>
                    <a:pt x="19805" y="6458"/>
                    <a:pt x="19803" y="6456"/>
                    <a:pt x="19801" y="6453"/>
                  </a:cubicBezTo>
                  <a:cubicBezTo>
                    <a:pt x="19741" y="6394"/>
                    <a:pt x="19658" y="6418"/>
                    <a:pt x="19598" y="6406"/>
                  </a:cubicBezTo>
                  <a:cubicBezTo>
                    <a:pt x="19590" y="6404"/>
                    <a:pt x="19582" y="6401"/>
                    <a:pt x="19575" y="6396"/>
                  </a:cubicBezTo>
                  <a:close/>
                  <a:moveTo>
                    <a:pt x="19808" y="6461"/>
                  </a:moveTo>
                  <a:cubicBezTo>
                    <a:pt x="19831" y="6486"/>
                    <a:pt x="19855" y="6521"/>
                    <a:pt x="19883" y="6554"/>
                  </a:cubicBezTo>
                  <a:lnTo>
                    <a:pt x="19883" y="6554"/>
                  </a:lnTo>
                  <a:cubicBezTo>
                    <a:pt x="19859" y="6521"/>
                    <a:pt x="19843" y="6488"/>
                    <a:pt x="19813" y="6465"/>
                  </a:cubicBezTo>
                  <a:cubicBezTo>
                    <a:pt x="19811" y="6464"/>
                    <a:pt x="19809" y="6462"/>
                    <a:pt x="19808" y="6461"/>
                  </a:cubicBezTo>
                  <a:close/>
                  <a:moveTo>
                    <a:pt x="19883" y="6554"/>
                  </a:moveTo>
                  <a:cubicBezTo>
                    <a:pt x="19895" y="6573"/>
                    <a:pt x="19911" y="6591"/>
                    <a:pt x="19932" y="6608"/>
                  </a:cubicBezTo>
                  <a:cubicBezTo>
                    <a:pt x="19985" y="6650"/>
                    <a:pt x="20038" y="6655"/>
                    <a:pt x="20082" y="6672"/>
                  </a:cubicBezTo>
                  <a:lnTo>
                    <a:pt x="20082" y="6672"/>
                  </a:lnTo>
                  <a:cubicBezTo>
                    <a:pt x="20080" y="6671"/>
                    <a:pt x="20077" y="6669"/>
                    <a:pt x="20075" y="6668"/>
                  </a:cubicBezTo>
                  <a:cubicBezTo>
                    <a:pt x="20015" y="6644"/>
                    <a:pt x="19956" y="6632"/>
                    <a:pt x="19920" y="6596"/>
                  </a:cubicBezTo>
                  <a:cubicBezTo>
                    <a:pt x="19907" y="6583"/>
                    <a:pt x="19894" y="6569"/>
                    <a:pt x="19883" y="6554"/>
                  </a:cubicBezTo>
                  <a:close/>
                  <a:moveTo>
                    <a:pt x="10631" y="7296"/>
                  </a:moveTo>
                  <a:cubicBezTo>
                    <a:pt x="10635" y="7298"/>
                    <a:pt x="10637" y="7299"/>
                    <a:pt x="10633" y="7299"/>
                  </a:cubicBezTo>
                  <a:lnTo>
                    <a:pt x="10631" y="7296"/>
                  </a:lnTo>
                  <a:close/>
                  <a:moveTo>
                    <a:pt x="8197" y="7336"/>
                  </a:moveTo>
                  <a:lnTo>
                    <a:pt x="8197" y="7336"/>
                  </a:lnTo>
                  <a:cubicBezTo>
                    <a:pt x="8197" y="7336"/>
                    <a:pt x="8199" y="7338"/>
                    <a:pt x="8202" y="7343"/>
                  </a:cubicBezTo>
                  <a:lnTo>
                    <a:pt x="8202" y="7343"/>
                  </a:lnTo>
                  <a:cubicBezTo>
                    <a:pt x="8197" y="7340"/>
                    <a:pt x="8195" y="7336"/>
                    <a:pt x="8197" y="7336"/>
                  </a:cubicBezTo>
                  <a:close/>
                  <a:moveTo>
                    <a:pt x="11189" y="7366"/>
                  </a:moveTo>
                  <a:lnTo>
                    <a:pt x="11193" y="7370"/>
                  </a:lnTo>
                  <a:cubicBezTo>
                    <a:pt x="11198" y="7370"/>
                    <a:pt x="11194" y="7368"/>
                    <a:pt x="11189" y="7366"/>
                  </a:cubicBezTo>
                  <a:close/>
                  <a:moveTo>
                    <a:pt x="11928" y="7472"/>
                  </a:moveTo>
                  <a:lnTo>
                    <a:pt x="11928" y="7472"/>
                  </a:lnTo>
                  <a:cubicBezTo>
                    <a:pt x="11928" y="7472"/>
                    <a:pt x="11929" y="7472"/>
                    <a:pt x="11932" y="7474"/>
                  </a:cubicBezTo>
                  <a:lnTo>
                    <a:pt x="11932" y="7474"/>
                  </a:lnTo>
                  <a:cubicBezTo>
                    <a:pt x="11931" y="7473"/>
                    <a:pt x="11929" y="7472"/>
                    <a:pt x="11928" y="7472"/>
                  </a:cubicBezTo>
                  <a:close/>
                  <a:moveTo>
                    <a:pt x="10509" y="7496"/>
                  </a:moveTo>
                  <a:cubicBezTo>
                    <a:pt x="10511" y="7496"/>
                    <a:pt x="10513" y="7497"/>
                    <a:pt x="10514" y="7499"/>
                  </a:cubicBezTo>
                  <a:lnTo>
                    <a:pt x="10514" y="7499"/>
                  </a:lnTo>
                  <a:cubicBezTo>
                    <a:pt x="10506" y="7498"/>
                    <a:pt x="10507" y="7496"/>
                    <a:pt x="10509" y="7496"/>
                  </a:cubicBezTo>
                  <a:close/>
                  <a:moveTo>
                    <a:pt x="20082" y="6672"/>
                  </a:moveTo>
                  <a:cubicBezTo>
                    <a:pt x="20136" y="6708"/>
                    <a:pt x="20159" y="6765"/>
                    <a:pt x="20194" y="6811"/>
                  </a:cubicBezTo>
                  <a:cubicBezTo>
                    <a:pt x="20229" y="6846"/>
                    <a:pt x="20289" y="6870"/>
                    <a:pt x="20337" y="6894"/>
                  </a:cubicBezTo>
                  <a:cubicBezTo>
                    <a:pt x="20432" y="6941"/>
                    <a:pt x="20491" y="7025"/>
                    <a:pt x="20587" y="7072"/>
                  </a:cubicBezTo>
                  <a:cubicBezTo>
                    <a:pt x="20634" y="7084"/>
                    <a:pt x="20670" y="7108"/>
                    <a:pt x="20718" y="7132"/>
                  </a:cubicBezTo>
                  <a:cubicBezTo>
                    <a:pt x="20765" y="7168"/>
                    <a:pt x="20777" y="7203"/>
                    <a:pt x="20813" y="7251"/>
                  </a:cubicBezTo>
                  <a:cubicBezTo>
                    <a:pt x="20837" y="7346"/>
                    <a:pt x="20944" y="7358"/>
                    <a:pt x="21003" y="7406"/>
                  </a:cubicBezTo>
                  <a:lnTo>
                    <a:pt x="21182" y="7537"/>
                  </a:lnTo>
                  <a:cubicBezTo>
                    <a:pt x="21241" y="7584"/>
                    <a:pt x="21301" y="7596"/>
                    <a:pt x="21349" y="7644"/>
                  </a:cubicBezTo>
                  <a:cubicBezTo>
                    <a:pt x="21384" y="7680"/>
                    <a:pt x="21420" y="7727"/>
                    <a:pt x="21468" y="7763"/>
                  </a:cubicBezTo>
                  <a:cubicBezTo>
                    <a:pt x="21503" y="7787"/>
                    <a:pt x="21539" y="7823"/>
                    <a:pt x="21563" y="7846"/>
                  </a:cubicBezTo>
                  <a:cubicBezTo>
                    <a:pt x="21622" y="7906"/>
                    <a:pt x="21682" y="7942"/>
                    <a:pt x="21706" y="7977"/>
                  </a:cubicBezTo>
                  <a:cubicBezTo>
                    <a:pt x="21718" y="7977"/>
                    <a:pt x="21753" y="8001"/>
                    <a:pt x="21753" y="8001"/>
                  </a:cubicBezTo>
                  <a:lnTo>
                    <a:pt x="21706" y="7954"/>
                  </a:lnTo>
                  <a:cubicBezTo>
                    <a:pt x="21694" y="7906"/>
                    <a:pt x="21634" y="7870"/>
                    <a:pt x="21575" y="7811"/>
                  </a:cubicBezTo>
                  <a:cubicBezTo>
                    <a:pt x="21539" y="7787"/>
                    <a:pt x="21491" y="7751"/>
                    <a:pt x="21468" y="7727"/>
                  </a:cubicBezTo>
                  <a:cubicBezTo>
                    <a:pt x="21420" y="7703"/>
                    <a:pt x="21396" y="7656"/>
                    <a:pt x="21349" y="7608"/>
                  </a:cubicBezTo>
                  <a:cubicBezTo>
                    <a:pt x="21301" y="7561"/>
                    <a:pt x="21241" y="7549"/>
                    <a:pt x="21182" y="7501"/>
                  </a:cubicBezTo>
                  <a:lnTo>
                    <a:pt x="21003" y="7370"/>
                  </a:lnTo>
                  <a:cubicBezTo>
                    <a:pt x="20968" y="7358"/>
                    <a:pt x="20932" y="7322"/>
                    <a:pt x="20896" y="7311"/>
                  </a:cubicBezTo>
                  <a:cubicBezTo>
                    <a:pt x="20860" y="7299"/>
                    <a:pt x="20825" y="7263"/>
                    <a:pt x="20813" y="7215"/>
                  </a:cubicBezTo>
                  <a:cubicBezTo>
                    <a:pt x="20789" y="7180"/>
                    <a:pt x="20765" y="7132"/>
                    <a:pt x="20729" y="7120"/>
                  </a:cubicBezTo>
                  <a:cubicBezTo>
                    <a:pt x="20694" y="7084"/>
                    <a:pt x="20646" y="7084"/>
                    <a:pt x="20598" y="7072"/>
                  </a:cubicBezTo>
                  <a:cubicBezTo>
                    <a:pt x="20515" y="7025"/>
                    <a:pt x="20432" y="6941"/>
                    <a:pt x="20348" y="6894"/>
                  </a:cubicBezTo>
                  <a:cubicBezTo>
                    <a:pt x="20301" y="6870"/>
                    <a:pt x="20241" y="6846"/>
                    <a:pt x="20194" y="6799"/>
                  </a:cubicBezTo>
                  <a:cubicBezTo>
                    <a:pt x="20170" y="6763"/>
                    <a:pt x="20134" y="6703"/>
                    <a:pt x="20098" y="6680"/>
                  </a:cubicBezTo>
                  <a:cubicBezTo>
                    <a:pt x="20093" y="6677"/>
                    <a:pt x="20088" y="6675"/>
                    <a:pt x="20082" y="6672"/>
                  </a:cubicBezTo>
                  <a:close/>
                  <a:moveTo>
                    <a:pt x="11895" y="8156"/>
                  </a:moveTo>
                  <a:cubicBezTo>
                    <a:pt x="11895" y="8156"/>
                    <a:pt x="11896" y="8157"/>
                    <a:pt x="11896" y="8157"/>
                  </a:cubicBezTo>
                  <a:lnTo>
                    <a:pt x="11896" y="8157"/>
                  </a:lnTo>
                  <a:cubicBezTo>
                    <a:pt x="11891" y="8156"/>
                    <a:pt x="11891" y="8156"/>
                    <a:pt x="11895" y="8156"/>
                  </a:cubicBezTo>
                  <a:close/>
                  <a:moveTo>
                    <a:pt x="11237" y="7697"/>
                  </a:moveTo>
                  <a:cubicBezTo>
                    <a:pt x="11246" y="7701"/>
                    <a:pt x="11252" y="7703"/>
                    <a:pt x="11252" y="7703"/>
                  </a:cubicBezTo>
                  <a:lnTo>
                    <a:pt x="11300" y="7715"/>
                  </a:lnTo>
                  <a:lnTo>
                    <a:pt x="11419" y="7739"/>
                  </a:lnTo>
                  <a:lnTo>
                    <a:pt x="11502" y="7739"/>
                  </a:lnTo>
                  <a:cubicBezTo>
                    <a:pt x="11550" y="7739"/>
                    <a:pt x="11562" y="7727"/>
                    <a:pt x="11597" y="7727"/>
                  </a:cubicBezTo>
                  <a:cubicBezTo>
                    <a:pt x="11609" y="7715"/>
                    <a:pt x="11621" y="7715"/>
                    <a:pt x="11645" y="7715"/>
                  </a:cubicBezTo>
                  <a:lnTo>
                    <a:pt x="11669" y="7715"/>
                  </a:lnTo>
                  <a:cubicBezTo>
                    <a:pt x="11688" y="7718"/>
                    <a:pt x="11704" y="7719"/>
                    <a:pt x="11719" y="7719"/>
                  </a:cubicBezTo>
                  <a:cubicBezTo>
                    <a:pt x="11778" y="7719"/>
                    <a:pt x="11807" y="7703"/>
                    <a:pt x="11835" y="7703"/>
                  </a:cubicBezTo>
                  <a:lnTo>
                    <a:pt x="11847" y="7703"/>
                  </a:lnTo>
                  <a:cubicBezTo>
                    <a:pt x="11859" y="7715"/>
                    <a:pt x="11895" y="7739"/>
                    <a:pt x="11966" y="7787"/>
                  </a:cubicBezTo>
                  <a:cubicBezTo>
                    <a:pt x="11990" y="7793"/>
                    <a:pt x="11999" y="7793"/>
                    <a:pt x="12007" y="7793"/>
                  </a:cubicBezTo>
                  <a:cubicBezTo>
                    <a:pt x="12014" y="7793"/>
                    <a:pt x="12020" y="7793"/>
                    <a:pt x="12038" y="7799"/>
                  </a:cubicBezTo>
                  <a:lnTo>
                    <a:pt x="12121" y="7799"/>
                  </a:lnTo>
                  <a:cubicBezTo>
                    <a:pt x="12157" y="7787"/>
                    <a:pt x="12193" y="7787"/>
                    <a:pt x="12205" y="7775"/>
                  </a:cubicBezTo>
                  <a:cubicBezTo>
                    <a:pt x="12214" y="7775"/>
                    <a:pt x="12230" y="7768"/>
                    <a:pt x="12243" y="7764"/>
                  </a:cubicBezTo>
                  <a:lnTo>
                    <a:pt x="12243" y="7764"/>
                  </a:lnTo>
                  <a:cubicBezTo>
                    <a:pt x="12250" y="7769"/>
                    <a:pt x="12271" y="7784"/>
                    <a:pt x="12300" y="7823"/>
                  </a:cubicBezTo>
                  <a:cubicBezTo>
                    <a:pt x="12300" y="7834"/>
                    <a:pt x="12312" y="7834"/>
                    <a:pt x="12324" y="7846"/>
                  </a:cubicBezTo>
                  <a:lnTo>
                    <a:pt x="12383" y="7882"/>
                  </a:lnTo>
                  <a:cubicBezTo>
                    <a:pt x="12431" y="7894"/>
                    <a:pt x="12478" y="7894"/>
                    <a:pt x="12502" y="7894"/>
                  </a:cubicBezTo>
                  <a:cubicBezTo>
                    <a:pt x="12562" y="7894"/>
                    <a:pt x="12597" y="7882"/>
                    <a:pt x="12609" y="7882"/>
                  </a:cubicBezTo>
                  <a:lnTo>
                    <a:pt x="12609" y="7882"/>
                  </a:lnTo>
                  <a:cubicBezTo>
                    <a:pt x="12597" y="7882"/>
                    <a:pt x="12633" y="7894"/>
                    <a:pt x="12657" y="7894"/>
                  </a:cubicBezTo>
                  <a:lnTo>
                    <a:pt x="12728" y="7906"/>
                  </a:lnTo>
                  <a:lnTo>
                    <a:pt x="12812" y="7906"/>
                  </a:lnTo>
                  <a:cubicBezTo>
                    <a:pt x="12836" y="7906"/>
                    <a:pt x="12859" y="7942"/>
                    <a:pt x="12907" y="7965"/>
                  </a:cubicBezTo>
                  <a:cubicBezTo>
                    <a:pt x="12919" y="7977"/>
                    <a:pt x="12919" y="7977"/>
                    <a:pt x="12955" y="8001"/>
                  </a:cubicBezTo>
                  <a:cubicBezTo>
                    <a:pt x="12978" y="8013"/>
                    <a:pt x="12990" y="8013"/>
                    <a:pt x="12990" y="8013"/>
                  </a:cubicBezTo>
                  <a:cubicBezTo>
                    <a:pt x="13014" y="8013"/>
                    <a:pt x="13026" y="8013"/>
                    <a:pt x="13038" y="8025"/>
                  </a:cubicBezTo>
                  <a:cubicBezTo>
                    <a:pt x="13086" y="8037"/>
                    <a:pt x="13109" y="8073"/>
                    <a:pt x="13193" y="8084"/>
                  </a:cubicBezTo>
                  <a:cubicBezTo>
                    <a:pt x="13221" y="8088"/>
                    <a:pt x="13244" y="8090"/>
                    <a:pt x="13265" y="8090"/>
                  </a:cubicBezTo>
                  <a:cubicBezTo>
                    <a:pt x="13305" y="8090"/>
                    <a:pt x="13332" y="8084"/>
                    <a:pt x="13348" y="8084"/>
                  </a:cubicBezTo>
                  <a:lnTo>
                    <a:pt x="13371" y="8084"/>
                  </a:lnTo>
                  <a:cubicBezTo>
                    <a:pt x="13371" y="8084"/>
                    <a:pt x="13383" y="8096"/>
                    <a:pt x="13395" y="8096"/>
                  </a:cubicBezTo>
                  <a:lnTo>
                    <a:pt x="13443" y="8096"/>
                  </a:lnTo>
                  <a:cubicBezTo>
                    <a:pt x="13490" y="8096"/>
                    <a:pt x="13526" y="8120"/>
                    <a:pt x="13550" y="8120"/>
                  </a:cubicBezTo>
                  <a:cubicBezTo>
                    <a:pt x="13574" y="8132"/>
                    <a:pt x="13586" y="8144"/>
                    <a:pt x="13633" y="8156"/>
                  </a:cubicBezTo>
                  <a:cubicBezTo>
                    <a:pt x="13669" y="8192"/>
                    <a:pt x="13740" y="8204"/>
                    <a:pt x="13752" y="8215"/>
                  </a:cubicBezTo>
                  <a:lnTo>
                    <a:pt x="13871" y="8275"/>
                  </a:lnTo>
                  <a:lnTo>
                    <a:pt x="13907" y="8299"/>
                  </a:lnTo>
                  <a:cubicBezTo>
                    <a:pt x="13919" y="8299"/>
                    <a:pt x="13931" y="8311"/>
                    <a:pt x="13943" y="8311"/>
                  </a:cubicBezTo>
                  <a:cubicBezTo>
                    <a:pt x="13979" y="8323"/>
                    <a:pt x="14002" y="8323"/>
                    <a:pt x="14026" y="8323"/>
                  </a:cubicBezTo>
                  <a:cubicBezTo>
                    <a:pt x="14038" y="8335"/>
                    <a:pt x="14050" y="8335"/>
                    <a:pt x="14062" y="8335"/>
                  </a:cubicBezTo>
                  <a:cubicBezTo>
                    <a:pt x="14086" y="8335"/>
                    <a:pt x="14062" y="8335"/>
                    <a:pt x="14098" y="8358"/>
                  </a:cubicBezTo>
                  <a:lnTo>
                    <a:pt x="14217" y="8418"/>
                  </a:lnTo>
                  <a:cubicBezTo>
                    <a:pt x="14276" y="8442"/>
                    <a:pt x="14264" y="8430"/>
                    <a:pt x="14288" y="8454"/>
                  </a:cubicBezTo>
                  <a:cubicBezTo>
                    <a:pt x="14324" y="8477"/>
                    <a:pt x="14348" y="8513"/>
                    <a:pt x="14407" y="8561"/>
                  </a:cubicBezTo>
                  <a:cubicBezTo>
                    <a:pt x="14419" y="8573"/>
                    <a:pt x="14455" y="8596"/>
                    <a:pt x="14479" y="8620"/>
                  </a:cubicBezTo>
                  <a:cubicBezTo>
                    <a:pt x="14502" y="8632"/>
                    <a:pt x="14526" y="8656"/>
                    <a:pt x="14538" y="8668"/>
                  </a:cubicBezTo>
                  <a:cubicBezTo>
                    <a:pt x="14574" y="8692"/>
                    <a:pt x="14598" y="8692"/>
                    <a:pt x="14633" y="8716"/>
                  </a:cubicBezTo>
                  <a:cubicBezTo>
                    <a:pt x="14752" y="8751"/>
                    <a:pt x="14693" y="8716"/>
                    <a:pt x="14741" y="8787"/>
                  </a:cubicBezTo>
                  <a:cubicBezTo>
                    <a:pt x="14741" y="8799"/>
                    <a:pt x="14752" y="8811"/>
                    <a:pt x="14752" y="8835"/>
                  </a:cubicBezTo>
                  <a:cubicBezTo>
                    <a:pt x="14752" y="8846"/>
                    <a:pt x="14764" y="8858"/>
                    <a:pt x="14764" y="8870"/>
                  </a:cubicBezTo>
                  <a:lnTo>
                    <a:pt x="14764" y="8954"/>
                  </a:lnTo>
                  <a:cubicBezTo>
                    <a:pt x="14764" y="8966"/>
                    <a:pt x="14752" y="9025"/>
                    <a:pt x="14741" y="9049"/>
                  </a:cubicBezTo>
                  <a:lnTo>
                    <a:pt x="14705" y="9108"/>
                  </a:lnTo>
                  <a:lnTo>
                    <a:pt x="14693" y="9108"/>
                  </a:lnTo>
                  <a:cubicBezTo>
                    <a:pt x="14681" y="9097"/>
                    <a:pt x="14645" y="9097"/>
                    <a:pt x="14622" y="9097"/>
                  </a:cubicBezTo>
                  <a:lnTo>
                    <a:pt x="14526" y="9097"/>
                  </a:lnTo>
                  <a:cubicBezTo>
                    <a:pt x="14502" y="9108"/>
                    <a:pt x="14455" y="9108"/>
                    <a:pt x="14419" y="9108"/>
                  </a:cubicBezTo>
                  <a:lnTo>
                    <a:pt x="14348" y="9108"/>
                  </a:lnTo>
                  <a:cubicBezTo>
                    <a:pt x="14324" y="9132"/>
                    <a:pt x="14288" y="9132"/>
                    <a:pt x="14276" y="9132"/>
                  </a:cubicBezTo>
                  <a:lnTo>
                    <a:pt x="14181" y="9132"/>
                  </a:lnTo>
                  <a:cubicBezTo>
                    <a:pt x="14161" y="9124"/>
                    <a:pt x="14144" y="9122"/>
                    <a:pt x="14129" y="9122"/>
                  </a:cubicBezTo>
                  <a:cubicBezTo>
                    <a:pt x="14098" y="9122"/>
                    <a:pt x="14074" y="9132"/>
                    <a:pt x="14050" y="9132"/>
                  </a:cubicBezTo>
                  <a:cubicBezTo>
                    <a:pt x="14047" y="9134"/>
                    <a:pt x="14044" y="9134"/>
                    <a:pt x="14040" y="9134"/>
                  </a:cubicBezTo>
                  <a:cubicBezTo>
                    <a:pt x="14008" y="9134"/>
                    <a:pt x="13934" y="9094"/>
                    <a:pt x="13860" y="9073"/>
                  </a:cubicBezTo>
                  <a:cubicBezTo>
                    <a:pt x="13764" y="9037"/>
                    <a:pt x="13681" y="9037"/>
                    <a:pt x="13645" y="9013"/>
                  </a:cubicBezTo>
                  <a:cubicBezTo>
                    <a:pt x="13633" y="8989"/>
                    <a:pt x="13586" y="8977"/>
                    <a:pt x="13550" y="8954"/>
                  </a:cubicBezTo>
                  <a:cubicBezTo>
                    <a:pt x="13526" y="8954"/>
                    <a:pt x="13502" y="8930"/>
                    <a:pt x="13502" y="8930"/>
                  </a:cubicBezTo>
                  <a:cubicBezTo>
                    <a:pt x="13490" y="8930"/>
                    <a:pt x="13467" y="8918"/>
                    <a:pt x="13455" y="8918"/>
                  </a:cubicBezTo>
                  <a:cubicBezTo>
                    <a:pt x="13431" y="8906"/>
                    <a:pt x="13395" y="8906"/>
                    <a:pt x="13383" y="8906"/>
                  </a:cubicBezTo>
                  <a:cubicBezTo>
                    <a:pt x="13276" y="8894"/>
                    <a:pt x="13336" y="8918"/>
                    <a:pt x="13252" y="8835"/>
                  </a:cubicBezTo>
                  <a:cubicBezTo>
                    <a:pt x="13228" y="8811"/>
                    <a:pt x="13217" y="8787"/>
                    <a:pt x="13169" y="8775"/>
                  </a:cubicBezTo>
                  <a:cubicBezTo>
                    <a:pt x="13145" y="8751"/>
                    <a:pt x="13133" y="8739"/>
                    <a:pt x="13098" y="8739"/>
                  </a:cubicBezTo>
                  <a:cubicBezTo>
                    <a:pt x="13050" y="8727"/>
                    <a:pt x="13014" y="8727"/>
                    <a:pt x="12990" y="8716"/>
                  </a:cubicBezTo>
                  <a:cubicBezTo>
                    <a:pt x="12967" y="8716"/>
                    <a:pt x="12955" y="8692"/>
                    <a:pt x="12919" y="8668"/>
                  </a:cubicBezTo>
                  <a:cubicBezTo>
                    <a:pt x="12895" y="8632"/>
                    <a:pt x="12836" y="8596"/>
                    <a:pt x="12788" y="8573"/>
                  </a:cubicBezTo>
                  <a:cubicBezTo>
                    <a:pt x="12740" y="8561"/>
                    <a:pt x="12693" y="8549"/>
                    <a:pt x="12669" y="8537"/>
                  </a:cubicBezTo>
                  <a:lnTo>
                    <a:pt x="12609" y="8501"/>
                  </a:lnTo>
                  <a:cubicBezTo>
                    <a:pt x="12562" y="8489"/>
                    <a:pt x="12550" y="8477"/>
                    <a:pt x="12514" y="8477"/>
                  </a:cubicBezTo>
                  <a:cubicBezTo>
                    <a:pt x="12478" y="8477"/>
                    <a:pt x="12443" y="8454"/>
                    <a:pt x="12431" y="8454"/>
                  </a:cubicBezTo>
                  <a:lnTo>
                    <a:pt x="12324" y="8394"/>
                  </a:lnTo>
                  <a:lnTo>
                    <a:pt x="12264" y="8370"/>
                  </a:lnTo>
                  <a:lnTo>
                    <a:pt x="12252" y="8358"/>
                  </a:lnTo>
                  <a:cubicBezTo>
                    <a:pt x="12252" y="8335"/>
                    <a:pt x="12240" y="8335"/>
                    <a:pt x="12240" y="8335"/>
                  </a:cubicBezTo>
                  <a:lnTo>
                    <a:pt x="12145" y="8251"/>
                  </a:lnTo>
                  <a:cubicBezTo>
                    <a:pt x="12133" y="8239"/>
                    <a:pt x="12097" y="8215"/>
                    <a:pt x="12097" y="8215"/>
                  </a:cubicBezTo>
                  <a:cubicBezTo>
                    <a:pt x="12074" y="8204"/>
                    <a:pt x="12062" y="8192"/>
                    <a:pt x="12038" y="8192"/>
                  </a:cubicBezTo>
                  <a:cubicBezTo>
                    <a:pt x="12002" y="8180"/>
                    <a:pt x="11966" y="8180"/>
                    <a:pt x="11955" y="8180"/>
                  </a:cubicBezTo>
                  <a:cubicBezTo>
                    <a:pt x="11928" y="8166"/>
                    <a:pt x="11909" y="8161"/>
                    <a:pt x="11899" y="8158"/>
                  </a:cubicBezTo>
                  <a:lnTo>
                    <a:pt x="11899" y="8158"/>
                  </a:lnTo>
                  <a:cubicBezTo>
                    <a:pt x="11894" y="8148"/>
                    <a:pt x="11888" y="8134"/>
                    <a:pt x="11883" y="8120"/>
                  </a:cubicBezTo>
                  <a:cubicBezTo>
                    <a:pt x="11859" y="8084"/>
                    <a:pt x="11835" y="8001"/>
                    <a:pt x="11728" y="7965"/>
                  </a:cubicBezTo>
                  <a:cubicBezTo>
                    <a:pt x="11669" y="7954"/>
                    <a:pt x="11621" y="7954"/>
                    <a:pt x="11597" y="7954"/>
                  </a:cubicBezTo>
                  <a:lnTo>
                    <a:pt x="11585" y="7954"/>
                  </a:lnTo>
                  <a:cubicBezTo>
                    <a:pt x="11585" y="7954"/>
                    <a:pt x="11550" y="7942"/>
                    <a:pt x="11538" y="7918"/>
                  </a:cubicBezTo>
                  <a:cubicBezTo>
                    <a:pt x="11478" y="7882"/>
                    <a:pt x="11419" y="7834"/>
                    <a:pt x="11347" y="7787"/>
                  </a:cubicBezTo>
                  <a:lnTo>
                    <a:pt x="11300" y="7763"/>
                  </a:lnTo>
                  <a:lnTo>
                    <a:pt x="11264" y="7739"/>
                  </a:lnTo>
                  <a:cubicBezTo>
                    <a:pt x="11264" y="7731"/>
                    <a:pt x="11254" y="7718"/>
                    <a:pt x="11237" y="7697"/>
                  </a:cubicBezTo>
                  <a:close/>
                  <a:moveTo>
                    <a:pt x="3322" y="13216"/>
                  </a:moveTo>
                  <a:cubicBezTo>
                    <a:pt x="3326" y="13223"/>
                    <a:pt x="3328" y="13230"/>
                    <a:pt x="3330" y="13239"/>
                  </a:cubicBezTo>
                  <a:lnTo>
                    <a:pt x="3330" y="13239"/>
                  </a:lnTo>
                  <a:cubicBezTo>
                    <a:pt x="3322" y="13234"/>
                    <a:pt x="3322" y="13216"/>
                    <a:pt x="3322" y="13216"/>
                  </a:cubicBezTo>
                  <a:close/>
                  <a:moveTo>
                    <a:pt x="3346" y="13240"/>
                  </a:moveTo>
                  <a:cubicBezTo>
                    <a:pt x="3346" y="13242"/>
                    <a:pt x="3346" y="13242"/>
                    <a:pt x="3345" y="13242"/>
                  </a:cubicBezTo>
                  <a:cubicBezTo>
                    <a:pt x="3344" y="13242"/>
                    <a:pt x="3342" y="13241"/>
                    <a:pt x="3341" y="13240"/>
                  </a:cubicBezTo>
                  <a:close/>
                  <a:moveTo>
                    <a:pt x="7449" y="15235"/>
                  </a:moveTo>
                  <a:lnTo>
                    <a:pt x="7449" y="15235"/>
                  </a:lnTo>
                  <a:cubicBezTo>
                    <a:pt x="7461" y="15246"/>
                    <a:pt x="7487" y="15270"/>
                    <a:pt x="7513" y="15288"/>
                  </a:cubicBezTo>
                  <a:cubicBezTo>
                    <a:pt x="7513" y="15300"/>
                    <a:pt x="7537" y="15300"/>
                    <a:pt x="7549" y="15323"/>
                  </a:cubicBezTo>
                  <a:cubicBezTo>
                    <a:pt x="7561" y="15335"/>
                    <a:pt x="7597" y="15347"/>
                    <a:pt x="7621" y="15347"/>
                  </a:cubicBezTo>
                  <a:lnTo>
                    <a:pt x="7680" y="15347"/>
                  </a:lnTo>
                  <a:cubicBezTo>
                    <a:pt x="7716" y="15347"/>
                    <a:pt x="7728" y="15335"/>
                    <a:pt x="7740" y="15335"/>
                  </a:cubicBezTo>
                  <a:cubicBezTo>
                    <a:pt x="7799" y="15300"/>
                    <a:pt x="7835" y="15288"/>
                    <a:pt x="7847" y="15276"/>
                  </a:cubicBezTo>
                  <a:cubicBezTo>
                    <a:pt x="7871" y="15288"/>
                    <a:pt x="7906" y="15323"/>
                    <a:pt x="7966" y="15335"/>
                  </a:cubicBezTo>
                  <a:cubicBezTo>
                    <a:pt x="7978" y="15347"/>
                    <a:pt x="8014" y="15347"/>
                    <a:pt x="8014" y="15347"/>
                  </a:cubicBezTo>
                  <a:lnTo>
                    <a:pt x="8216" y="15347"/>
                  </a:lnTo>
                  <a:cubicBezTo>
                    <a:pt x="8216" y="15347"/>
                    <a:pt x="8252" y="15359"/>
                    <a:pt x="8287" y="15383"/>
                  </a:cubicBezTo>
                  <a:cubicBezTo>
                    <a:pt x="8311" y="15395"/>
                    <a:pt x="8323" y="15407"/>
                    <a:pt x="8371" y="15407"/>
                  </a:cubicBezTo>
                  <a:lnTo>
                    <a:pt x="8430" y="15407"/>
                  </a:lnTo>
                  <a:lnTo>
                    <a:pt x="8549" y="15419"/>
                  </a:lnTo>
                  <a:cubicBezTo>
                    <a:pt x="8585" y="15419"/>
                    <a:pt x="8609" y="15419"/>
                    <a:pt x="8645" y="15443"/>
                  </a:cubicBezTo>
                  <a:cubicBezTo>
                    <a:pt x="8692" y="15454"/>
                    <a:pt x="8740" y="15466"/>
                    <a:pt x="8787" y="15466"/>
                  </a:cubicBezTo>
                  <a:lnTo>
                    <a:pt x="8918" y="15466"/>
                  </a:lnTo>
                  <a:cubicBezTo>
                    <a:pt x="8966" y="15466"/>
                    <a:pt x="9049" y="15478"/>
                    <a:pt x="9121" y="15502"/>
                  </a:cubicBezTo>
                  <a:lnTo>
                    <a:pt x="9216" y="15502"/>
                  </a:lnTo>
                  <a:cubicBezTo>
                    <a:pt x="9240" y="15502"/>
                    <a:pt x="9276" y="15478"/>
                    <a:pt x="9288" y="15478"/>
                  </a:cubicBezTo>
                  <a:cubicBezTo>
                    <a:pt x="9324" y="15469"/>
                    <a:pt x="9346" y="15467"/>
                    <a:pt x="9350" y="15467"/>
                  </a:cubicBezTo>
                  <a:lnTo>
                    <a:pt x="9350" y="15467"/>
                  </a:lnTo>
                  <a:cubicBezTo>
                    <a:pt x="9362" y="15468"/>
                    <a:pt x="9385" y="15480"/>
                    <a:pt x="9418" y="15502"/>
                  </a:cubicBezTo>
                  <a:cubicBezTo>
                    <a:pt x="9454" y="15514"/>
                    <a:pt x="9466" y="15514"/>
                    <a:pt x="9502" y="15526"/>
                  </a:cubicBezTo>
                  <a:cubicBezTo>
                    <a:pt x="9526" y="15538"/>
                    <a:pt x="9514" y="15538"/>
                    <a:pt x="9526" y="15538"/>
                  </a:cubicBezTo>
                  <a:cubicBezTo>
                    <a:pt x="9538" y="15538"/>
                    <a:pt x="9573" y="15573"/>
                    <a:pt x="9621" y="15597"/>
                  </a:cubicBezTo>
                  <a:cubicBezTo>
                    <a:pt x="9661" y="15629"/>
                    <a:pt x="9711" y="15640"/>
                    <a:pt x="9754" y="15640"/>
                  </a:cubicBezTo>
                  <a:cubicBezTo>
                    <a:pt x="9776" y="15640"/>
                    <a:pt x="9796" y="15637"/>
                    <a:pt x="9811" y="15633"/>
                  </a:cubicBezTo>
                  <a:lnTo>
                    <a:pt x="9871" y="15609"/>
                  </a:lnTo>
                  <a:lnTo>
                    <a:pt x="9883" y="15609"/>
                  </a:lnTo>
                  <a:lnTo>
                    <a:pt x="9919" y="15633"/>
                  </a:lnTo>
                  <a:lnTo>
                    <a:pt x="9942" y="15645"/>
                  </a:lnTo>
                  <a:lnTo>
                    <a:pt x="10002" y="15657"/>
                  </a:lnTo>
                  <a:cubicBezTo>
                    <a:pt x="10050" y="15669"/>
                    <a:pt x="10061" y="15669"/>
                    <a:pt x="10097" y="15693"/>
                  </a:cubicBezTo>
                  <a:lnTo>
                    <a:pt x="10192" y="15728"/>
                  </a:lnTo>
                  <a:lnTo>
                    <a:pt x="10228" y="15752"/>
                  </a:lnTo>
                  <a:lnTo>
                    <a:pt x="10240" y="15752"/>
                  </a:lnTo>
                  <a:lnTo>
                    <a:pt x="10252" y="15764"/>
                  </a:lnTo>
                  <a:cubicBezTo>
                    <a:pt x="10276" y="15788"/>
                    <a:pt x="10288" y="15824"/>
                    <a:pt x="10347" y="15883"/>
                  </a:cubicBezTo>
                  <a:cubicBezTo>
                    <a:pt x="10466" y="15954"/>
                    <a:pt x="10538" y="15954"/>
                    <a:pt x="10550" y="15990"/>
                  </a:cubicBezTo>
                  <a:lnTo>
                    <a:pt x="10645" y="16074"/>
                  </a:lnTo>
                  <a:lnTo>
                    <a:pt x="10657" y="16085"/>
                  </a:lnTo>
                  <a:lnTo>
                    <a:pt x="10669" y="16109"/>
                  </a:lnTo>
                  <a:lnTo>
                    <a:pt x="10716" y="16145"/>
                  </a:lnTo>
                  <a:cubicBezTo>
                    <a:pt x="10752" y="16181"/>
                    <a:pt x="10764" y="16193"/>
                    <a:pt x="10764" y="16205"/>
                  </a:cubicBezTo>
                  <a:cubicBezTo>
                    <a:pt x="10776" y="16252"/>
                    <a:pt x="10788" y="16288"/>
                    <a:pt x="10812" y="16312"/>
                  </a:cubicBezTo>
                  <a:cubicBezTo>
                    <a:pt x="10819" y="16335"/>
                    <a:pt x="10822" y="16354"/>
                    <a:pt x="10823" y="16360"/>
                  </a:cubicBezTo>
                  <a:lnTo>
                    <a:pt x="10823" y="16360"/>
                  </a:lnTo>
                  <a:cubicBezTo>
                    <a:pt x="10821" y="16365"/>
                    <a:pt x="10808" y="16387"/>
                    <a:pt x="10776" y="16419"/>
                  </a:cubicBezTo>
                  <a:cubicBezTo>
                    <a:pt x="10764" y="16419"/>
                    <a:pt x="10764" y="16431"/>
                    <a:pt x="10752" y="16443"/>
                  </a:cubicBezTo>
                  <a:cubicBezTo>
                    <a:pt x="10752" y="16466"/>
                    <a:pt x="10728" y="16478"/>
                    <a:pt x="10728" y="16490"/>
                  </a:cubicBezTo>
                  <a:cubicBezTo>
                    <a:pt x="10716" y="16526"/>
                    <a:pt x="10704" y="16538"/>
                    <a:pt x="10704" y="16550"/>
                  </a:cubicBezTo>
                  <a:cubicBezTo>
                    <a:pt x="10700" y="16563"/>
                    <a:pt x="10694" y="16573"/>
                    <a:pt x="10689" y="16579"/>
                  </a:cubicBezTo>
                  <a:lnTo>
                    <a:pt x="10689" y="16579"/>
                  </a:lnTo>
                  <a:cubicBezTo>
                    <a:pt x="10678" y="16572"/>
                    <a:pt x="10665" y="16562"/>
                    <a:pt x="10657" y="16562"/>
                  </a:cubicBezTo>
                  <a:cubicBezTo>
                    <a:pt x="10625" y="16562"/>
                    <a:pt x="10599" y="16551"/>
                    <a:pt x="10553" y="16551"/>
                  </a:cubicBezTo>
                  <a:cubicBezTo>
                    <a:pt x="10530" y="16551"/>
                    <a:pt x="10502" y="16554"/>
                    <a:pt x="10466" y="16562"/>
                  </a:cubicBezTo>
                  <a:cubicBezTo>
                    <a:pt x="10399" y="16596"/>
                    <a:pt x="10374" y="16619"/>
                    <a:pt x="10351" y="16641"/>
                  </a:cubicBezTo>
                  <a:lnTo>
                    <a:pt x="10351" y="16641"/>
                  </a:lnTo>
                  <a:cubicBezTo>
                    <a:pt x="10335" y="16629"/>
                    <a:pt x="10305" y="16591"/>
                    <a:pt x="10276" y="16562"/>
                  </a:cubicBezTo>
                  <a:cubicBezTo>
                    <a:pt x="10252" y="16550"/>
                    <a:pt x="10240" y="16550"/>
                    <a:pt x="10216" y="16538"/>
                  </a:cubicBezTo>
                  <a:cubicBezTo>
                    <a:pt x="10180" y="16526"/>
                    <a:pt x="10180" y="16526"/>
                    <a:pt x="10157" y="16526"/>
                  </a:cubicBezTo>
                  <a:lnTo>
                    <a:pt x="9990" y="16526"/>
                  </a:lnTo>
                  <a:lnTo>
                    <a:pt x="9871" y="16502"/>
                  </a:lnTo>
                  <a:lnTo>
                    <a:pt x="9811" y="16490"/>
                  </a:lnTo>
                  <a:lnTo>
                    <a:pt x="9716" y="16490"/>
                  </a:lnTo>
                  <a:cubicBezTo>
                    <a:pt x="9657" y="16502"/>
                    <a:pt x="9621" y="16502"/>
                    <a:pt x="9597" y="16502"/>
                  </a:cubicBezTo>
                  <a:lnTo>
                    <a:pt x="9585" y="16502"/>
                  </a:lnTo>
                  <a:cubicBezTo>
                    <a:pt x="9585" y="16502"/>
                    <a:pt x="9573" y="16502"/>
                    <a:pt x="9561" y="16490"/>
                  </a:cubicBezTo>
                  <a:cubicBezTo>
                    <a:pt x="9526" y="16478"/>
                    <a:pt x="9478" y="16431"/>
                    <a:pt x="9407" y="16419"/>
                  </a:cubicBezTo>
                  <a:cubicBezTo>
                    <a:pt x="9383" y="16415"/>
                    <a:pt x="9362" y="16414"/>
                    <a:pt x="9343" y="16414"/>
                  </a:cubicBezTo>
                  <a:cubicBezTo>
                    <a:pt x="9306" y="16414"/>
                    <a:pt x="9280" y="16419"/>
                    <a:pt x="9264" y="16419"/>
                  </a:cubicBezTo>
                  <a:lnTo>
                    <a:pt x="9228" y="16419"/>
                  </a:lnTo>
                  <a:lnTo>
                    <a:pt x="9180" y="16407"/>
                  </a:lnTo>
                  <a:lnTo>
                    <a:pt x="9061" y="16359"/>
                  </a:lnTo>
                  <a:lnTo>
                    <a:pt x="9049" y="16359"/>
                  </a:lnTo>
                  <a:lnTo>
                    <a:pt x="9026" y="16335"/>
                  </a:lnTo>
                  <a:cubicBezTo>
                    <a:pt x="9002" y="16312"/>
                    <a:pt x="8990" y="16288"/>
                    <a:pt x="8966" y="16276"/>
                  </a:cubicBezTo>
                  <a:cubicBezTo>
                    <a:pt x="8942" y="16276"/>
                    <a:pt x="8930" y="16252"/>
                    <a:pt x="8907" y="16240"/>
                  </a:cubicBezTo>
                  <a:cubicBezTo>
                    <a:pt x="8907" y="16240"/>
                    <a:pt x="8871" y="16228"/>
                    <a:pt x="8859" y="16228"/>
                  </a:cubicBezTo>
                  <a:cubicBezTo>
                    <a:pt x="8799" y="16216"/>
                    <a:pt x="8752" y="16216"/>
                    <a:pt x="8728" y="16216"/>
                  </a:cubicBezTo>
                  <a:lnTo>
                    <a:pt x="8692" y="16216"/>
                  </a:lnTo>
                  <a:cubicBezTo>
                    <a:pt x="8692" y="16216"/>
                    <a:pt x="8680" y="16216"/>
                    <a:pt x="8668" y="16193"/>
                  </a:cubicBezTo>
                  <a:cubicBezTo>
                    <a:pt x="8633" y="16181"/>
                    <a:pt x="8609" y="16157"/>
                    <a:pt x="8549" y="16121"/>
                  </a:cubicBezTo>
                  <a:lnTo>
                    <a:pt x="8430" y="16062"/>
                  </a:lnTo>
                  <a:cubicBezTo>
                    <a:pt x="8395" y="16050"/>
                    <a:pt x="8347" y="16038"/>
                    <a:pt x="8335" y="16014"/>
                  </a:cubicBezTo>
                  <a:cubicBezTo>
                    <a:pt x="8311" y="16002"/>
                    <a:pt x="8275" y="15978"/>
                    <a:pt x="8228" y="15943"/>
                  </a:cubicBezTo>
                  <a:cubicBezTo>
                    <a:pt x="8216" y="15943"/>
                    <a:pt x="8192" y="15931"/>
                    <a:pt x="8192" y="15931"/>
                  </a:cubicBezTo>
                  <a:cubicBezTo>
                    <a:pt x="8168" y="15931"/>
                    <a:pt x="8145" y="15919"/>
                    <a:pt x="8133" y="15919"/>
                  </a:cubicBezTo>
                  <a:lnTo>
                    <a:pt x="7980" y="15919"/>
                  </a:lnTo>
                  <a:cubicBezTo>
                    <a:pt x="7976" y="15911"/>
                    <a:pt x="7956" y="15885"/>
                    <a:pt x="7930" y="15859"/>
                  </a:cubicBezTo>
                  <a:cubicBezTo>
                    <a:pt x="7918" y="15835"/>
                    <a:pt x="7906" y="15812"/>
                    <a:pt x="7859" y="15776"/>
                  </a:cubicBezTo>
                  <a:cubicBezTo>
                    <a:pt x="7847" y="15776"/>
                    <a:pt x="7835" y="15764"/>
                    <a:pt x="7811" y="15764"/>
                  </a:cubicBezTo>
                  <a:lnTo>
                    <a:pt x="7787" y="15752"/>
                  </a:lnTo>
                  <a:lnTo>
                    <a:pt x="7668" y="15704"/>
                  </a:lnTo>
                  <a:lnTo>
                    <a:pt x="7633" y="15693"/>
                  </a:lnTo>
                  <a:cubicBezTo>
                    <a:pt x="7621" y="15693"/>
                    <a:pt x="7609" y="15681"/>
                    <a:pt x="7597" y="15681"/>
                  </a:cubicBezTo>
                  <a:cubicBezTo>
                    <a:pt x="7561" y="15657"/>
                    <a:pt x="7537" y="15657"/>
                    <a:pt x="7513" y="15657"/>
                  </a:cubicBezTo>
                  <a:lnTo>
                    <a:pt x="7454" y="15657"/>
                  </a:lnTo>
                  <a:cubicBezTo>
                    <a:pt x="7442" y="15657"/>
                    <a:pt x="7430" y="15633"/>
                    <a:pt x="7383" y="15585"/>
                  </a:cubicBezTo>
                  <a:cubicBezTo>
                    <a:pt x="7371" y="15573"/>
                    <a:pt x="7335" y="15538"/>
                    <a:pt x="7299" y="15526"/>
                  </a:cubicBezTo>
                  <a:cubicBezTo>
                    <a:pt x="7240" y="15514"/>
                    <a:pt x="7204" y="15514"/>
                    <a:pt x="7180" y="15514"/>
                  </a:cubicBezTo>
                  <a:lnTo>
                    <a:pt x="7097" y="15514"/>
                  </a:lnTo>
                  <a:lnTo>
                    <a:pt x="7013" y="15466"/>
                  </a:lnTo>
                  <a:lnTo>
                    <a:pt x="6954" y="15443"/>
                  </a:lnTo>
                  <a:lnTo>
                    <a:pt x="6918" y="15419"/>
                  </a:lnTo>
                  <a:lnTo>
                    <a:pt x="6906" y="15419"/>
                  </a:lnTo>
                  <a:lnTo>
                    <a:pt x="6823" y="15335"/>
                  </a:lnTo>
                  <a:cubicBezTo>
                    <a:pt x="6782" y="15302"/>
                    <a:pt x="6740" y="15286"/>
                    <a:pt x="6703" y="15276"/>
                  </a:cubicBezTo>
                  <a:lnTo>
                    <a:pt x="6728" y="15276"/>
                  </a:lnTo>
                  <a:cubicBezTo>
                    <a:pt x="6763" y="15276"/>
                    <a:pt x="6799" y="15288"/>
                    <a:pt x="6847" y="15288"/>
                  </a:cubicBezTo>
                  <a:lnTo>
                    <a:pt x="6906" y="15288"/>
                  </a:lnTo>
                  <a:cubicBezTo>
                    <a:pt x="6906" y="15288"/>
                    <a:pt x="6918" y="15300"/>
                    <a:pt x="6942" y="15300"/>
                  </a:cubicBezTo>
                  <a:cubicBezTo>
                    <a:pt x="6966" y="15323"/>
                    <a:pt x="7013" y="15335"/>
                    <a:pt x="7073" y="15335"/>
                  </a:cubicBezTo>
                  <a:lnTo>
                    <a:pt x="7263" y="15335"/>
                  </a:lnTo>
                  <a:cubicBezTo>
                    <a:pt x="7275" y="15335"/>
                    <a:pt x="7311" y="15323"/>
                    <a:pt x="7323" y="15323"/>
                  </a:cubicBezTo>
                  <a:cubicBezTo>
                    <a:pt x="7394" y="15288"/>
                    <a:pt x="7418" y="15264"/>
                    <a:pt x="7442" y="15240"/>
                  </a:cubicBezTo>
                  <a:cubicBezTo>
                    <a:pt x="7444" y="15238"/>
                    <a:pt x="7447" y="15236"/>
                    <a:pt x="7449" y="15235"/>
                  </a:cubicBezTo>
                  <a:close/>
                  <a:moveTo>
                    <a:pt x="7633" y="0"/>
                  </a:moveTo>
                  <a:cubicBezTo>
                    <a:pt x="7627" y="12"/>
                    <a:pt x="7624" y="12"/>
                    <a:pt x="7619" y="12"/>
                  </a:cubicBezTo>
                  <a:cubicBezTo>
                    <a:pt x="7615" y="12"/>
                    <a:pt x="7609" y="12"/>
                    <a:pt x="7597" y="24"/>
                  </a:cubicBezTo>
                  <a:cubicBezTo>
                    <a:pt x="7537" y="48"/>
                    <a:pt x="7502" y="83"/>
                    <a:pt x="7478" y="95"/>
                  </a:cubicBezTo>
                  <a:cubicBezTo>
                    <a:pt x="7454" y="95"/>
                    <a:pt x="7442" y="107"/>
                    <a:pt x="7442" y="107"/>
                  </a:cubicBezTo>
                  <a:lnTo>
                    <a:pt x="7430" y="107"/>
                  </a:lnTo>
                  <a:cubicBezTo>
                    <a:pt x="7394" y="119"/>
                    <a:pt x="7371" y="119"/>
                    <a:pt x="7323" y="119"/>
                  </a:cubicBezTo>
                  <a:cubicBezTo>
                    <a:pt x="7275" y="119"/>
                    <a:pt x="7240" y="155"/>
                    <a:pt x="7204" y="155"/>
                  </a:cubicBezTo>
                  <a:cubicBezTo>
                    <a:pt x="7180" y="167"/>
                    <a:pt x="7144" y="167"/>
                    <a:pt x="7097" y="179"/>
                  </a:cubicBezTo>
                  <a:cubicBezTo>
                    <a:pt x="7085" y="203"/>
                    <a:pt x="7061" y="203"/>
                    <a:pt x="7037" y="214"/>
                  </a:cubicBezTo>
                  <a:cubicBezTo>
                    <a:pt x="7025" y="214"/>
                    <a:pt x="7013" y="226"/>
                    <a:pt x="7002" y="226"/>
                  </a:cubicBezTo>
                  <a:cubicBezTo>
                    <a:pt x="6966" y="238"/>
                    <a:pt x="6942" y="262"/>
                    <a:pt x="6894" y="274"/>
                  </a:cubicBezTo>
                  <a:cubicBezTo>
                    <a:pt x="6882" y="286"/>
                    <a:pt x="6847" y="298"/>
                    <a:pt x="6835" y="322"/>
                  </a:cubicBezTo>
                  <a:cubicBezTo>
                    <a:pt x="6787" y="345"/>
                    <a:pt x="6787" y="357"/>
                    <a:pt x="6775" y="393"/>
                  </a:cubicBezTo>
                  <a:cubicBezTo>
                    <a:pt x="6740" y="441"/>
                    <a:pt x="6740" y="464"/>
                    <a:pt x="6728" y="476"/>
                  </a:cubicBezTo>
                  <a:cubicBezTo>
                    <a:pt x="6728" y="500"/>
                    <a:pt x="6656" y="524"/>
                    <a:pt x="6585" y="595"/>
                  </a:cubicBezTo>
                  <a:cubicBezTo>
                    <a:pt x="6561" y="619"/>
                    <a:pt x="6549" y="643"/>
                    <a:pt x="6537" y="679"/>
                  </a:cubicBezTo>
                  <a:cubicBezTo>
                    <a:pt x="6525" y="703"/>
                    <a:pt x="6525" y="738"/>
                    <a:pt x="6525" y="750"/>
                  </a:cubicBezTo>
                  <a:cubicBezTo>
                    <a:pt x="6525" y="774"/>
                    <a:pt x="6501" y="810"/>
                    <a:pt x="6501" y="822"/>
                  </a:cubicBezTo>
                  <a:cubicBezTo>
                    <a:pt x="6501" y="822"/>
                    <a:pt x="6490" y="834"/>
                    <a:pt x="6466" y="857"/>
                  </a:cubicBezTo>
                  <a:cubicBezTo>
                    <a:pt x="6430" y="869"/>
                    <a:pt x="6382" y="881"/>
                    <a:pt x="6359" y="976"/>
                  </a:cubicBezTo>
                  <a:cubicBezTo>
                    <a:pt x="6323" y="1036"/>
                    <a:pt x="6347" y="1096"/>
                    <a:pt x="6347" y="1119"/>
                  </a:cubicBezTo>
                  <a:lnTo>
                    <a:pt x="6347" y="1191"/>
                  </a:lnTo>
                  <a:cubicBezTo>
                    <a:pt x="6347" y="1189"/>
                    <a:pt x="6346" y="1188"/>
                    <a:pt x="6345" y="1188"/>
                  </a:cubicBezTo>
                  <a:cubicBezTo>
                    <a:pt x="6340" y="1188"/>
                    <a:pt x="6320" y="1218"/>
                    <a:pt x="6299" y="1238"/>
                  </a:cubicBezTo>
                  <a:cubicBezTo>
                    <a:pt x="6287" y="1250"/>
                    <a:pt x="6263" y="1274"/>
                    <a:pt x="6251" y="1298"/>
                  </a:cubicBezTo>
                  <a:cubicBezTo>
                    <a:pt x="6251" y="1310"/>
                    <a:pt x="6240" y="1334"/>
                    <a:pt x="6240" y="1346"/>
                  </a:cubicBezTo>
                  <a:cubicBezTo>
                    <a:pt x="6228" y="1357"/>
                    <a:pt x="6228" y="1393"/>
                    <a:pt x="6228" y="1393"/>
                  </a:cubicBezTo>
                  <a:lnTo>
                    <a:pt x="6228" y="1512"/>
                  </a:lnTo>
                  <a:cubicBezTo>
                    <a:pt x="6228" y="1548"/>
                    <a:pt x="6204" y="1572"/>
                    <a:pt x="6228" y="1643"/>
                  </a:cubicBezTo>
                  <a:cubicBezTo>
                    <a:pt x="6240" y="1703"/>
                    <a:pt x="6251" y="1727"/>
                    <a:pt x="6263" y="1762"/>
                  </a:cubicBezTo>
                  <a:cubicBezTo>
                    <a:pt x="6287" y="1786"/>
                    <a:pt x="6263" y="1774"/>
                    <a:pt x="6287" y="1846"/>
                  </a:cubicBezTo>
                  <a:cubicBezTo>
                    <a:pt x="6311" y="1953"/>
                    <a:pt x="6323" y="2000"/>
                    <a:pt x="6311" y="2000"/>
                  </a:cubicBezTo>
                  <a:cubicBezTo>
                    <a:pt x="6299" y="2024"/>
                    <a:pt x="6263" y="2060"/>
                    <a:pt x="6251" y="2108"/>
                  </a:cubicBezTo>
                  <a:cubicBezTo>
                    <a:pt x="6240" y="2119"/>
                    <a:pt x="6228" y="2167"/>
                    <a:pt x="6240" y="2203"/>
                  </a:cubicBezTo>
                  <a:lnTo>
                    <a:pt x="6251" y="2262"/>
                  </a:lnTo>
                  <a:lnTo>
                    <a:pt x="6263" y="2369"/>
                  </a:lnTo>
                  <a:lnTo>
                    <a:pt x="6263" y="2405"/>
                  </a:lnTo>
                  <a:cubicBezTo>
                    <a:pt x="6287" y="2417"/>
                    <a:pt x="6287" y="2417"/>
                    <a:pt x="6287" y="2429"/>
                  </a:cubicBezTo>
                  <a:lnTo>
                    <a:pt x="6299" y="2489"/>
                  </a:lnTo>
                  <a:lnTo>
                    <a:pt x="6323" y="2596"/>
                  </a:lnTo>
                  <a:cubicBezTo>
                    <a:pt x="6347" y="2667"/>
                    <a:pt x="6382" y="2703"/>
                    <a:pt x="6418" y="2727"/>
                  </a:cubicBezTo>
                  <a:cubicBezTo>
                    <a:pt x="6442" y="2762"/>
                    <a:pt x="6466" y="2762"/>
                    <a:pt x="6466" y="2774"/>
                  </a:cubicBezTo>
                  <a:cubicBezTo>
                    <a:pt x="6466" y="2786"/>
                    <a:pt x="6478" y="2822"/>
                    <a:pt x="6478" y="2858"/>
                  </a:cubicBezTo>
                  <a:cubicBezTo>
                    <a:pt x="6478" y="2881"/>
                    <a:pt x="6490" y="2893"/>
                    <a:pt x="6490" y="2917"/>
                  </a:cubicBezTo>
                  <a:cubicBezTo>
                    <a:pt x="6501" y="2953"/>
                    <a:pt x="6525" y="2965"/>
                    <a:pt x="6525" y="2977"/>
                  </a:cubicBezTo>
                  <a:lnTo>
                    <a:pt x="6561" y="3084"/>
                  </a:lnTo>
                  <a:lnTo>
                    <a:pt x="6597" y="3143"/>
                  </a:lnTo>
                  <a:cubicBezTo>
                    <a:pt x="6597" y="3155"/>
                    <a:pt x="6609" y="3191"/>
                    <a:pt x="6621" y="3203"/>
                  </a:cubicBezTo>
                  <a:cubicBezTo>
                    <a:pt x="6656" y="3251"/>
                    <a:pt x="6668" y="3262"/>
                    <a:pt x="6680" y="3298"/>
                  </a:cubicBezTo>
                  <a:lnTo>
                    <a:pt x="6787" y="3489"/>
                  </a:lnTo>
                  <a:lnTo>
                    <a:pt x="6847" y="3572"/>
                  </a:lnTo>
                  <a:lnTo>
                    <a:pt x="6882" y="3620"/>
                  </a:lnTo>
                  <a:cubicBezTo>
                    <a:pt x="6894" y="3620"/>
                    <a:pt x="6894" y="3620"/>
                    <a:pt x="6894" y="3632"/>
                  </a:cubicBezTo>
                  <a:cubicBezTo>
                    <a:pt x="6894" y="3655"/>
                    <a:pt x="6894" y="3691"/>
                    <a:pt x="6906" y="3739"/>
                  </a:cubicBezTo>
                  <a:cubicBezTo>
                    <a:pt x="6906" y="3774"/>
                    <a:pt x="6918" y="3798"/>
                    <a:pt x="6942" y="3834"/>
                  </a:cubicBezTo>
                  <a:cubicBezTo>
                    <a:pt x="6954" y="3846"/>
                    <a:pt x="6954" y="3858"/>
                    <a:pt x="6966" y="3870"/>
                  </a:cubicBezTo>
                  <a:cubicBezTo>
                    <a:pt x="6978" y="3905"/>
                    <a:pt x="7002" y="3929"/>
                    <a:pt x="7025" y="3977"/>
                  </a:cubicBezTo>
                  <a:cubicBezTo>
                    <a:pt x="7061" y="4013"/>
                    <a:pt x="7073" y="4036"/>
                    <a:pt x="7097" y="4072"/>
                  </a:cubicBezTo>
                  <a:lnTo>
                    <a:pt x="7180" y="4155"/>
                  </a:lnTo>
                  <a:cubicBezTo>
                    <a:pt x="7204" y="4191"/>
                    <a:pt x="7216" y="4215"/>
                    <a:pt x="7252" y="4251"/>
                  </a:cubicBezTo>
                  <a:lnTo>
                    <a:pt x="7275" y="4286"/>
                  </a:lnTo>
                  <a:lnTo>
                    <a:pt x="7299" y="4322"/>
                  </a:lnTo>
                  <a:cubicBezTo>
                    <a:pt x="7311" y="4346"/>
                    <a:pt x="7323" y="4346"/>
                    <a:pt x="7335" y="4370"/>
                  </a:cubicBezTo>
                  <a:cubicBezTo>
                    <a:pt x="7383" y="4394"/>
                    <a:pt x="7430" y="4405"/>
                    <a:pt x="7442" y="4429"/>
                  </a:cubicBezTo>
                  <a:cubicBezTo>
                    <a:pt x="7450" y="4429"/>
                    <a:pt x="7453" y="4435"/>
                    <a:pt x="7454" y="4435"/>
                  </a:cubicBezTo>
                  <a:cubicBezTo>
                    <a:pt x="7454" y="4435"/>
                    <a:pt x="7454" y="4433"/>
                    <a:pt x="7454" y="4429"/>
                  </a:cubicBezTo>
                  <a:lnTo>
                    <a:pt x="7454" y="4441"/>
                  </a:lnTo>
                  <a:lnTo>
                    <a:pt x="7454" y="4560"/>
                  </a:lnTo>
                  <a:cubicBezTo>
                    <a:pt x="7454" y="4584"/>
                    <a:pt x="7478" y="4644"/>
                    <a:pt x="7502" y="4679"/>
                  </a:cubicBezTo>
                  <a:cubicBezTo>
                    <a:pt x="7549" y="4727"/>
                    <a:pt x="7573" y="4727"/>
                    <a:pt x="7609" y="4739"/>
                  </a:cubicBezTo>
                  <a:cubicBezTo>
                    <a:pt x="7656" y="4751"/>
                    <a:pt x="7692" y="4763"/>
                    <a:pt x="7716" y="4763"/>
                  </a:cubicBezTo>
                  <a:cubicBezTo>
                    <a:pt x="7716" y="4763"/>
                    <a:pt x="7728" y="4786"/>
                    <a:pt x="7728" y="4798"/>
                  </a:cubicBezTo>
                  <a:lnTo>
                    <a:pt x="7787" y="4917"/>
                  </a:lnTo>
                  <a:cubicBezTo>
                    <a:pt x="7799" y="4941"/>
                    <a:pt x="7799" y="4941"/>
                    <a:pt x="7811" y="4965"/>
                  </a:cubicBezTo>
                  <a:lnTo>
                    <a:pt x="7847" y="5001"/>
                  </a:lnTo>
                  <a:cubicBezTo>
                    <a:pt x="7859" y="5036"/>
                    <a:pt x="7894" y="5084"/>
                    <a:pt x="7918" y="5108"/>
                  </a:cubicBezTo>
                  <a:lnTo>
                    <a:pt x="7990" y="5203"/>
                  </a:lnTo>
                  <a:lnTo>
                    <a:pt x="8037" y="5239"/>
                  </a:lnTo>
                  <a:cubicBezTo>
                    <a:pt x="8049" y="5239"/>
                    <a:pt x="8049" y="5263"/>
                    <a:pt x="8049" y="5263"/>
                  </a:cubicBezTo>
                  <a:lnTo>
                    <a:pt x="8049" y="5275"/>
                  </a:lnTo>
                  <a:cubicBezTo>
                    <a:pt x="8049" y="5298"/>
                    <a:pt x="8073" y="5346"/>
                    <a:pt x="8097" y="5394"/>
                  </a:cubicBezTo>
                  <a:cubicBezTo>
                    <a:pt x="8145" y="5453"/>
                    <a:pt x="8192" y="5477"/>
                    <a:pt x="8216" y="5513"/>
                  </a:cubicBezTo>
                  <a:cubicBezTo>
                    <a:pt x="8252" y="5537"/>
                    <a:pt x="8275" y="5560"/>
                    <a:pt x="8287" y="5572"/>
                  </a:cubicBezTo>
                  <a:lnTo>
                    <a:pt x="8371" y="5656"/>
                  </a:lnTo>
                  <a:cubicBezTo>
                    <a:pt x="8395" y="5691"/>
                    <a:pt x="8395" y="5715"/>
                    <a:pt x="8466" y="5763"/>
                  </a:cubicBezTo>
                  <a:cubicBezTo>
                    <a:pt x="8526" y="5798"/>
                    <a:pt x="8573" y="5798"/>
                    <a:pt x="8585" y="5810"/>
                  </a:cubicBezTo>
                  <a:cubicBezTo>
                    <a:pt x="8621" y="5822"/>
                    <a:pt x="8609" y="5810"/>
                    <a:pt x="8621" y="5834"/>
                  </a:cubicBezTo>
                  <a:cubicBezTo>
                    <a:pt x="8633" y="5858"/>
                    <a:pt x="8633" y="5894"/>
                    <a:pt x="8680" y="5953"/>
                  </a:cubicBezTo>
                  <a:cubicBezTo>
                    <a:pt x="8740" y="6013"/>
                    <a:pt x="8787" y="6049"/>
                    <a:pt x="8811" y="6060"/>
                  </a:cubicBezTo>
                  <a:cubicBezTo>
                    <a:pt x="8823" y="6072"/>
                    <a:pt x="8847" y="6072"/>
                    <a:pt x="8859" y="6096"/>
                  </a:cubicBezTo>
                  <a:lnTo>
                    <a:pt x="8871" y="6108"/>
                  </a:lnTo>
                  <a:lnTo>
                    <a:pt x="8883" y="6120"/>
                  </a:lnTo>
                  <a:cubicBezTo>
                    <a:pt x="8942" y="6168"/>
                    <a:pt x="9002" y="6215"/>
                    <a:pt x="9061" y="6275"/>
                  </a:cubicBezTo>
                  <a:lnTo>
                    <a:pt x="9157" y="6346"/>
                  </a:lnTo>
                  <a:lnTo>
                    <a:pt x="9180" y="6370"/>
                  </a:lnTo>
                  <a:lnTo>
                    <a:pt x="9216" y="6418"/>
                  </a:lnTo>
                  <a:lnTo>
                    <a:pt x="9264" y="6465"/>
                  </a:lnTo>
                  <a:lnTo>
                    <a:pt x="9299" y="6513"/>
                  </a:lnTo>
                  <a:cubicBezTo>
                    <a:pt x="9323" y="6513"/>
                    <a:pt x="9335" y="6537"/>
                    <a:pt x="9359" y="6584"/>
                  </a:cubicBezTo>
                  <a:cubicBezTo>
                    <a:pt x="9395" y="6632"/>
                    <a:pt x="9454" y="6691"/>
                    <a:pt x="9502" y="6703"/>
                  </a:cubicBezTo>
                  <a:cubicBezTo>
                    <a:pt x="9538" y="6727"/>
                    <a:pt x="9585" y="6727"/>
                    <a:pt x="9597" y="6751"/>
                  </a:cubicBezTo>
                  <a:lnTo>
                    <a:pt x="9621" y="6751"/>
                  </a:lnTo>
                  <a:cubicBezTo>
                    <a:pt x="9621" y="6751"/>
                    <a:pt x="9621" y="6763"/>
                    <a:pt x="9633" y="6775"/>
                  </a:cubicBezTo>
                  <a:cubicBezTo>
                    <a:pt x="9645" y="6811"/>
                    <a:pt x="9657" y="6846"/>
                    <a:pt x="9716" y="6906"/>
                  </a:cubicBezTo>
                  <a:cubicBezTo>
                    <a:pt x="9752" y="6941"/>
                    <a:pt x="9799" y="6965"/>
                    <a:pt x="9823" y="6989"/>
                  </a:cubicBezTo>
                  <a:cubicBezTo>
                    <a:pt x="9871" y="7013"/>
                    <a:pt x="9871" y="7025"/>
                    <a:pt x="9930" y="7061"/>
                  </a:cubicBezTo>
                  <a:lnTo>
                    <a:pt x="10038" y="7120"/>
                  </a:lnTo>
                  <a:cubicBezTo>
                    <a:pt x="10050" y="7132"/>
                    <a:pt x="10050" y="7132"/>
                    <a:pt x="10097" y="7168"/>
                  </a:cubicBezTo>
                  <a:cubicBezTo>
                    <a:pt x="10121" y="7180"/>
                    <a:pt x="10157" y="7180"/>
                    <a:pt x="10169" y="7192"/>
                  </a:cubicBezTo>
                  <a:cubicBezTo>
                    <a:pt x="10211" y="7202"/>
                    <a:pt x="10234" y="7222"/>
                    <a:pt x="10239" y="7226"/>
                  </a:cubicBezTo>
                  <a:lnTo>
                    <a:pt x="10239" y="7226"/>
                  </a:lnTo>
                  <a:cubicBezTo>
                    <a:pt x="10235" y="7231"/>
                    <a:pt x="10232" y="7236"/>
                    <a:pt x="10228" y="7239"/>
                  </a:cubicBezTo>
                  <a:cubicBezTo>
                    <a:pt x="10216" y="7251"/>
                    <a:pt x="10192" y="7251"/>
                    <a:pt x="10192" y="7251"/>
                  </a:cubicBezTo>
                  <a:lnTo>
                    <a:pt x="10180" y="7251"/>
                  </a:lnTo>
                  <a:cubicBezTo>
                    <a:pt x="10097" y="7251"/>
                    <a:pt x="10014" y="7239"/>
                    <a:pt x="9930" y="7227"/>
                  </a:cubicBezTo>
                  <a:lnTo>
                    <a:pt x="9823" y="7203"/>
                  </a:lnTo>
                  <a:cubicBezTo>
                    <a:pt x="9823" y="7203"/>
                    <a:pt x="9799" y="7180"/>
                    <a:pt x="9740" y="7144"/>
                  </a:cubicBezTo>
                  <a:cubicBezTo>
                    <a:pt x="9716" y="7144"/>
                    <a:pt x="9692" y="7132"/>
                    <a:pt x="9680" y="7132"/>
                  </a:cubicBezTo>
                  <a:cubicBezTo>
                    <a:pt x="9657" y="7120"/>
                    <a:pt x="9621" y="7120"/>
                    <a:pt x="9621" y="7120"/>
                  </a:cubicBezTo>
                  <a:cubicBezTo>
                    <a:pt x="9605" y="7116"/>
                    <a:pt x="9593" y="7115"/>
                    <a:pt x="9583" y="7115"/>
                  </a:cubicBezTo>
                  <a:cubicBezTo>
                    <a:pt x="9563" y="7115"/>
                    <a:pt x="9549" y="7120"/>
                    <a:pt x="9526" y="7120"/>
                  </a:cubicBezTo>
                  <a:cubicBezTo>
                    <a:pt x="9478" y="7132"/>
                    <a:pt x="9454" y="7132"/>
                    <a:pt x="9442" y="7132"/>
                  </a:cubicBezTo>
                  <a:cubicBezTo>
                    <a:pt x="9418" y="7132"/>
                    <a:pt x="9395" y="7120"/>
                    <a:pt x="9347" y="7108"/>
                  </a:cubicBezTo>
                  <a:cubicBezTo>
                    <a:pt x="9323" y="7084"/>
                    <a:pt x="9288" y="7072"/>
                    <a:pt x="9240" y="7072"/>
                  </a:cubicBezTo>
                  <a:lnTo>
                    <a:pt x="8799" y="7072"/>
                  </a:lnTo>
                  <a:cubicBezTo>
                    <a:pt x="8764" y="7072"/>
                    <a:pt x="8728" y="7061"/>
                    <a:pt x="8668" y="7061"/>
                  </a:cubicBezTo>
                  <a:lnTo>
                    <a:pt x="8609" y="7061"/>
                  </a:lnTo>
                  <a:cubicBezTo>
                    <a:pt x="8573" y="7061"/>
                    <a:pt x="8561" y="7072"/>
                    <a:pt x="8549" y="7072"/>
                  </a:cubicBezTo>
                  <a:cubicBezTo>
                    <a:pt x="8514" y="7084"/>
                    <a:pt x="8490" y="7084"/>
                    <a:pt x="8466" y="7108"/>
                  </a:cubicBezTo>
                  <a:cubicBezTo>
                    <a:pt x="8454" y="7120"/>
                    <a:pt x="8442" y="7120"/>
                    <a:pt x="8442" y="7120"/>
                  </a:cubicBezTo>
                  <a:lnTo>
                    <a:pt x="8275" y="7120"/>
                  </a:lnTo>
                  <a:cubicBezTo>
                    <a:pt x="8281" y="7120"/>
                    <a:pt x="8270" y="7117"/>
                    <a:pt x="8262" y="7116"/>
                  </a:cubicBezTo>
                  <a:lnTo>
                    <a:pt x="8262" y="7116"/>
                  </a:lnTo>
                  <a:cubicBezTo>
                    <a:pt x="8269" y="7120"/>
                    <a:pt x="8275" y="7120"/>
                    <a:pt x="8275" y="7120"/>
                  </a:cubicBezTo>
                  <a:lnTo>
                    <a:pt x="8264" y="7120"/>
                  </a:lnTo>
                  <a:cubicBezTo>
                    <a:pt x="8252" y="7116"/>
                    <a:pt x="8250" y="7115"/>
                    <a:pt x="8253" y="7115"/>
                  </a:cubicBezTo>
                  <a:cubicBezTo>
                    <a:pt x="8255" y="7115"/>
                    <a:pt x="8258" y="7115"/>
                    <a:pt x="8262" y="7116"/>
                  </a:cubicBezTo>
                  <a:lnTo>
                    <a:pt x="8262" y="7116"/>
                  </a:lnTo>
                  <a:cubicBezTo>
                    <a:pt x="8259" y="7114"/>
                    <a:pt x="8255" y="7112"/>
                    <a:pt x="8252" y="7108"/>
                  </a:cubicBezTo>
                  <a:cubicBezTo>
                    <a:pt x="8228" y="7084"/>
                    <a:pt x="8216" y="7072"/>
                    <a:pt x="8192" y="7061"/>
                  </a:cubicBezTo>
                  <a:cubicBezTo>
                    <a:pt x="8156" y="7025"/>
                    <a:pt x="8133" y="7001"/>
                    <a:pt x="8049" y="7001"/>
                  </a:cubicBezTo>
                  <a:cubicBezTo>
                    <a:pt x="7990" y="7001"/>
                    <a:pt x="7930" y="7013"/>
                    <a:pt x="7906" y="7013"/>
                  </a:cubicBezTo>
                  <a:lnTo>
                    <a:pt x="7799" y="7013"/>
                  </a:lnTo>
                  <a:cubicBezTo>
                    <a:pt x="7787" y="7013"/>
                    <a:pt x="7775" y="7025"/>
                    <a:pt x="7752" y="7025"/>
                  </a:cubicBezTo>
                  <a:lnTo>
                    <a:pt x="7668" y="7061"/>
                  </a:lnTo>
                  <a:cubicBezTo>
                    <a:pt x="7668" y="7061"/>
                    <a:pt x="7633" y="7061"/>
                    <a:pt x="7621" y="7049"/>
                  </a:cubicBezTo>
                  <a:cubicBezTo>
                    <a:pt x="7597" y="7025"/>
                    <a:pt x="7573" y="7025"/>
                    <a:pt x="7537" y="7013"/>
                  </a:cubicBezTo>
                  <a:lnTo>
                    <a:pt x="7263" y="7013"/>
                  </a:lnTo>
                  <a:cubicBezTo>
                    <a:pt x="7263" y="7013"/>
                    <a:pt x="7240" y="7001"/>
                    <a:pt x="7216" y="7001"/>
                  </a:cubicBezTo>
                  <a:cubicBezTo>
                    <a:pt x="7204" y="7001"/>
                    <a:pt x="7180" y="6989"/>
                    <a:pt x="7144" y="6989"/>
                  </a:cubicBezTo>
                  <a:lnTo>
                    <a:pt x="7097" y="6989"/>
                  </a:lnTo>
                  <a:cubicBezTo>
                    <a:pt x="7073" y="6989"/>
                    <a:pt x="7073" y="6989"/>
                    <a:pt x="7025" y="7001"/>
                  </a:cubicBezTo>
                  <a:cubicBezTo>
                    <a:pt x="6942" y="7049"/>
                    <a:pt x="6918" y="7072"/>
                    <a:pt x="6894" y="7084"/>
                  </a:cubicBezTo>
                  <a:lnTo>
                    <a:pt x="6882" y="7084"/>
                  </a:lnTo>
                  <a:cubicBezTo>
                    <a:pt x="6847" y="7084"/>
                    <a:pt x="6799" y="7061"/>
                    <a:pt x="6716" y="7049"/>
                  </a:cubicBezTo>
                  <a:lnTo>
                    <a:pt x="6478" y="7049"/>
                  </a:lnTo>
                  <a:cubicBezTo>
                    <a:pt x="6430" y="7049"/>
                    <a:pt x="6382" y="7025"/>
                    <a:pt x="6323" y="7025"/>
                  </a:cubicBezTo>
                  <a:cubicBezTo>
                    <a:pt x="6263" y="7025"/>
                    <a:pt x="6228" y="7049"/>
                    <a:pt x="6180" y="7049"/>
                  </a:cubicBezTo>
                  <a:cubicBezTo>
                    <a:pt x="6120" y="7061"/>
                    <a:pt x="6025" y="7061"/>
                    <a:pt x="5942" y="7072"/>
                  </a:cubicBezTo>
                  <a:lnTo>
                    <a:pt x="5894" y="7072"/>
                  </a:lnTo>
                  <a:cubicBezTo>
                    <a:pt x="5870" y="7072"/>
                    <a:pt x="5847" y="7084"/>
                    <a:pt x="5835" y="7084"/>
                  </a:cubicBezTo>
                  <a:cubicBezTo>
                    <a:pt x="5811" y="7084"/>
                    <a:pt x="5775" y="7108"/>
                    <a:pt x="5763" y="7120"/>
                  </a:cubicBezTo>
                  <a:cubicBezTo>
                    <a:pt x="5758" y="7125"/>
                    <a:pt x="5751" y="7128"/>
                    <a:pt x="5744" y="7130"/>
                  </a:cubicBezTo>
                  <a:lnTo>
                    <a:pt x="5744" y="7130"/>
                  </a:lnTo>
                  <a:cubicBezTo>
                    <a:pt x="5728" y="7125"/>
                    <a:pt x="5690" y="7112"/>
                    <a:pt x="5644" y="7084"/>
                  </a:cubicBezTo>
                  <a:cubicBezTo>
                    <a:pt x="5632" y="7084"/>
                    <a:pt x="5608" y="7072"/>
                    <a:pt x="5585" y="7072"/>
                  </a:cubicBezTo>
                  <a:lnTo>
                    <a:pt x="5525" y="7072"/>
                  </a:lnTo>
                  <a:cubicBezTo>
                    <a:pt x="5478" y="7072"/>
                    <a:pt x="5466" y="7084"/>
                    <a:pt x="5430" y="7084"/>
                  </a:cubicBezTo>
                  <a:cubicBezTo>
                    <a:pt x="5377" y="7107"/>
                    <a:pt x="5358" y="7115"/>
                    <a:pt x="5320" y="7115"/>
                  </a:cubicBezTo>
                  <a:cubicBezTo>
                    <a:pt x="5299" y="7115"/>
                    <a:pt x="5271" y="7113"/>
                    <a:pt x="5227" y="7108"/>
                  </a:cubicBezTo>
                  <a:lnTo>
                    <a:pt x="5132" y="7108"/>
                  </a:lnTo>
                  <a:cubicBezTo>
                    <a:pt x="5108" y="7108"/>
                    <a:pt x="5073" y="7108"/>
                    <a:pt x="5049" y="7120"/>
                  </a:cubicBezTo>
                  <a:lnTo>
                    <a:pt x="4954" y="7144"/>
                  </a:lnTo>
                  <a:cubicBezTo>
                    <a:pt x="4954" y="7144"/>
                    <a:pt x="4930" y="7144"/>
                    <a:pt x="4870" y="7132"/>
                  </a:cubicBezTo>
                  <a:lnTo>
                    <a:pt x="4763" y="7132"/>
                  </a:lnTo>
                  <a:cubicBezTo>
                    <a:pt x="4739" y="7132"/>
                    <a:pt x="4739" y="7132"/>
                    <a:pt x="4692" y="7144"/>
                  </a:cubicBezTo>
                  <a:cubicBezTo>
                    <a:pt x="4680" y="7168"/>
                    <a:pt x="4656" y="7168"/>
                    <a:pt x="4644" y="7180"/>
                  </a:cubicBezTo>
                  <a:cubicBezTo>
                    <a:pt x="4596" y="7203"/>
                    <a:pt x="4573" y="7239"/>
                    <a:pt x="4573" y="7239"/>
                  </a:cubicBezTo>
                  <a:lnTo>
                    <a:pt x="4239" y="7239"/>
                  </a:lnTo>
                  <a:cubicBezTo>
                    <a:pt x="4108" y="7251"/>
                    <a:pt x="4025" y="7299"/>
                    <a:pt x="3989" y="7299"/>
                  </a:cubicBezTo>
                  <a:lnTo>
                    <a:pt x="3870" y="7299"/>
                  </a:lnTo>
                  <a:cubicBezTo>
                    <a:pt x="3846" y="7299"/>
                    <a:pt x="3811" y="7299"/>
                    <a:pt x="3751" y="7322"/>
                  </a:cubicBezTo>
                  <a:cubicBezTo>
                    <a:pt x="3703" y="7346"/>
                    <a:pt x="3680" y="7370"/>
                    <a:pt x="3668" y="7382"/>
                  </a:cubicBezTo>
                  <a:lnTo>
                    <a:pt x="3620" y="7430"/>
                  </a:lnTo>
                  <a:lnTo>
                    <a:pt x="3406" y="7430"/>
                  </a:lnTo>
                  <a:cubicBezTo>
                    <a:pt x="3382" y="7430"/>
                    <a:pt x="3346" y="7406"/>
                    <a:pt x="3251" y="7406"/>
                  </a:cubicBezTo>
                  <a:cubicBezTo>
                    <a:pt x="3215" y="7406"/>
                    <a:pt x="3192" y="7418"/>
                    <a:pt x="3168" y="7418"/>
                  </a:cubicBezTo>
                  <a:cubicBezTo>
                    <a:pt x="3144" y="7442"/>
                    <a:pt x="3132" y="7442"/>
                    <a:pt x="3108" y="7465"/>
                  </a:cubicBezTo>
                  <a:lnTo>
                    <a:pt x="3049" y="7525"/>
                  </a:lnTo>
                  <a:lnTo>
                    <a:pt x="3025" y="7549"/>
                  </a:lnTo>
                  <a:lnTo>
                    <a:pt x="3037" y="7549"/>
                  </a:lnTo>
                  <a:lnTo>
                    <a:pt x="3013" y="7561"/>
                  </a:lnTo>
                  <a:lnTo>
                    <a:pt x="2894" y="7608"/>
                  </a:lnTo>
                  <a:cubicBezTo>
                    <a:pt x="2870" y="7608"/>
                    <a:pt x="2846" y="7620"/>
                    <a:pt x="2846" y="7620"/>
                  </a:cubicBezTo>
                  <a:lnTo>
                    <a:pt x="2727" y="7620"/>
                  </a:lnTo>
                  <a:cubicBezTo>
                    <a:pt x="2691" y="7620"/>
                    <a:pt x="2656" y="7644"/>
                    <a:pt x="2620" y="7656"/>
                  </a:cubicBezTo>
                  <a:cubicBezTo>
                    <a:pt x="2560" y="7680"/>
                    <a:pt x="2537" y="7715"/>
                    <a:pt x="2501" y="7727"/>
                  </a:cubicBezTo>
                  <a:cubicBezTo>
                    <a:pt x="2453" y="7739"/>
                    <a:pt x="2489" y="7739"/>
                    <a:pt x="2441" y="7739"/>
                  </a:cubicBezTo>
                  <a:cubicBezTo>
                    <a:pt x="2433" y="7739"/>
                    <a:pt x="2419" y="7738"/>
                    <a:pt x="2400" y="7738"/>
                  </a:cubicBezTo>
                  <a:cubicBezTo>
                    <a:pt x="2362" y="7738"/>
                    <a:pt x="2306" y="7743"/>
                    <a:pt x="2251" y="7775"/>
                  </a:cubicBezTo>
                  <a:cubicBezTo>
                    <a:pt x="2191" y="7799"/>
                    <a:pt x="2179" y="7834"/>
                    <a:pt x="2156" y="7858"/>
                  </a:cubicBezTo>
                  <a:lnTo>
                    <a:pt x="2132" y="7918"/>
                  </a:lnTo>
                  <a:cubicBezTo>
                    <a:pt x="2132" y="7931"/>
                    <a:pt x="2128" y="7936"/>
                    <a:pt x="2127" y="7939"/>
                  </a:cubicBezTo>
                  <a:lnTo>
                    <a:pt x="2127" y="7939"/>
                  </a:lnTo>
                  <a:cubicBezTo>
                    <a:pt x="2125" y="7941"/>
                    <a:pt x="2122" y="7942"/>
                    <a:pt x="2120" y="7942"/>
                  </a:cubicBezTo>
                  <a:lnTo>
                    <a:pt x="2084" y="7954"/>
                  </a:lnTo>
                  <a:lnTo>
                    <a:pt x="1965" y="8013"/>
                  </a:lnTo>
                  <a:cubicBezTo>
                    <a:pt x="1941" y="8037"/>
                    <a:pt x="1906" y="8037"/>
                    <a:pt x="1858" y="8073"/>
                  </a:cubicBezTo>
                  <a:cubicBezTo>
                    <a:pt x="1834" y="8084"/>
                    <a:pt x="1822" y="8096"/>
                    <a:pt x="1787" y="8120"/>
                  </a:cubicBezTo>
                  <a:cubicBezTo>
                    <a:pt x="1775" y="8132"/>
                    <a:pt x="1787" y="8132"/>
                    <a:pt x="1775" y="8132"/>
                  </a:cubicBezTo>
                  <a:cubicBezTo>
                    <a:pt x="1763" y="8144"/>
                    <a:pt x="1703" y="8144"/>
                    <a:pt x="1620" y="8180"/>
                  </a:cubicBezTo>
                  <a:cubicBezTo>
                    <a:pt x="1560" y="8204"/>
                    <a:pt x="1548" y="8215"/>
                    <a:pt x="1537" y="8239"/>
                  </a:cubicBezTo>
                  <a:cubicBezTo>
                    <a:pt x="1525" y="8263"/>
                    <a:pt x="1501" y="8275"/>
                    <a:pt x="1489" y="8299"/>
                  </a:cubicBezTo>
                  <a:lnTo>
                    <a:pt x="1441" y="8335"/>
                  </a:lnTo>
                  <a:cubicBezTo>
                    <a:pt x="1429" y="8358"/>
                    <a:pt x="1417" y="8370"/>
                    <a:pt x="1382" y="8418"/>
                  </a:cubicBezTo>
                  <a:cubicBezTo>
                    <a:pt x="1346" y="8489"/>
                    <a:pt x="1346" y="8537"/>
                    <a:pt x="1322" y="8549"/>
                  </a:cubicBezTo>
                  <a:cubicBezTo>
                    <a:pt x="1322" y="8549"/>
                    <a:pt x="1310" y="8561"/>
                    <a:pt x="1298" y="8561"/>
                  </a:cubicBezTo>
                  <a:cubicBezTo>
                    <a:pt x="1287" y="8561"/>
                    <a:pt x="1251" y="8573"/>
                    <a:pt x="1227" y="8596"/>
                  </a:cubicBezTo>
                  <a:cubicBezTo>
                    <a:pt x="1191" y="8608"/>
                    <a:pt x="1144" y="8632"/>
                    <a:pt x="1120" y="8692"/>
                  </a:cubicBezTo>
                  <a:cubicBezTo>
                    <a:pt x="1072" y="8787"/>
                    <a:pt x="1072" y="8846"/>
                    <a:pt x="1072" y="8870"/>
                  </a:cubicBezTo>
                  <a:cubicBezTo>
                    <a:pt x="1072" y="8906"/>
                    <a:pt x="1072" y="8906"/>
                    <a:pt x="1060" y="8930"/>
                  </a:cubicBezTo>
                  <a:cubicBezTo>
                    <a:pt x="1048" y="8966"/>
                    <a:pt x="1013" y="8989"/>
                    <a:pt x="989" y="9073"/>
                  </a:cubicBezTo>
                  <a:lnTo>
                    <a:pt x="941" y="9204"/>
                  </a:lnTo>
                  <a:cubicBezTo>
                    <a:pt x="941" y="9227"/>
                    <a:pt x="929" y="9251"/>
                    <a:pt x="929" y="9275"/>
                  </a:cubicBezTo>
                  <a:cubicBezTo>
                    <a:pt x="906" y="9275"/>
                    <a:pt x="906" y="9323"/>
                    <a:pt x="906" y="9323"/>
                  </a:cubicBezTo>
                  <a:cubicBezTo>
                    <a:pt x="906" y="9347"/>
                    <a:pt x="929" y="9382"/>
                    <a:pt x="929" y="9394"/>
                  </a:cubicBezTo>
                  <a:cubicBezTo>
                    <a:pt x="941" y="9466"/>
                    <a:pt x="965" y="9501"/>
                    <a:pt x="965" y="9513"/>
                  </a:cubicBezTo>
                  <a:cubicBezTo>
                    <a:pt x="965" y="9525"/>
                    <a:pt x="953" y="9549"/>
                    <a:pt x="953" y="9561"/>
                  </a:cubicBezTo>
                  <a:cubicBezTo>
                    <a:pt x="941" y="9573"/>
                    <a:pt x="941" y="9608"/>
                    <a:pt x="929" y="9632"/>
                  </a:cubicBezTo>
                  <a:cubicBezTo>
                    <a:pt x="906" y="9668"/>
                    <a:pt x="906" y="9680"/>
                    <a:pt x="906" y="9692"/>
                  </a:cubicBezTo>
                  <a:lnTo>
                    <a:pt x="906" y="9739"/>
                  </a:lnTo>
                  <a:cubicBezTo>
                    <a:pt x="906" y="9751"/>
                    <a:pt x="894" y="9799"/>
                    <a:pt x="894" y="9859"/>
                  </a:cubicBezTo>
                  <a:cubicBezTo>
                    <a:pt x="894" y="9906"/>
                    <a:pt x="906" y="9989"/>
                    <a:pt x="929" y="10037"/>
                  </a:cubicBezTo>
                  <a:lnTo>
                    <a:pt x="953" y="10097"/>
                  </a:lnTo>
                  <a:lnTo>
                    <a:pt x="965" y="10120"/>
                  </a:lnTo>
                  <a:lnTo>
                    <a:pt x="965" y="10156"/>
                  </a:lnTo>
                  <a:cubicBezTo>
                    <a:pt x="1001" y="10240"/>
                    <a:pt x="1060" y="10275"/>
                    <a:pt x="1072" y="10299"/>
                  </a:cubicBezTo>
                  <a:lnTo>
                    <a:pt x="1084" y="10323"/>
                  </a:lnTo>
                  <a:cubicBezTo>
                    <a:pt x="1084" y="10347"/>
                    <a:pt x="1072" y="10394"/>
                    <a:pt x="1084" y="10478"/>
                  </a:cubicBezTo>
                  <a:cubicBezTo>
                    <a:pt x="1084" y="10501"/>
                    <a:pt x="1108" y="10537"/>
                    <a:pt x="1108" y="10537"/>
                  </a:cubicBezTo>
                  <a:lnTo>
                    <a:pt x="1120" y="10573"/>
                  </a:lnTo>
                  <a:lnTo>
                    <a:pt x="1144" y="10632"/>
                  </a:lnTo>
                  <a:lnTo>
                    <a:pt x="1179" y="10692"/>
                  </a:lnTo>
                  <a:cubicBezTo>
                    <a:pt x="1179" y="10704"/>
                    <a:pt x="1191" y="10704"/>
                    <a:pt x="1191" y="10716"/>
                  </a:cubicBezTo>
                  <a:cubicBezTo>
                    <a:pt x="1191" y="10740"/>
                    <a:pt x="1191" y="10775"/>
                    <a:pt x="1203" y="10859"/>
                  </a:cubicBezTo>
                  <a:cubicBezTo>
                    <a:pt x="1203" y="10871"/>
                    <a:pt x="1203" y="10882"/>
                    <a:pt x="1227" y="10918"/>
                  </a:cubicBezTo>
                  <a:cubicBezTo>
                    <a:pt x="1227" y="10930"/>
                    <a:pt x="1239" y="10942"/>
                    <a:pt x="1239" y="10954"/>
                  </a:cubicBezTo>
                  <a:cubicBezTo>
                    <a:pt x="1251" y="10990"/>
                    <a:pt x="1263" y="11002"/>
                    <a:pt x="1287" y="11013"/>
                  </a:cubicBezTo>
                  <a:lnTo>
                    <a:pt x="1310" y="11061"/>
                  </a:lnTo>
                  <a:cubicBezTo>
                    <a:pt x="1322" y="11073"/>
                    <a:pt x="1322" y="11073"/>
                    <a:pt x="1358" y="11121"/>
                  </a:cubicBezTo>
                  <a:cubicBezTo>
                    <a:pt x="1406" y="11180"/>
                    <a:pt x="1441" y="11216"/>
                    <a:pt x="1465" y="11228"/>
                  </a:cubicBezTo>
                  <a:cubicBezTo>
                    <a:pt x="1477" y="11240"/>
                    <a:pt x="1477" y="11228"/>
                    <a:pt x="1489" y="11252"/>
                  </a:cubicBezTo>
                  <a:cubicBezTo>
                    <a:pt x="1501" y="11287"/>
                    <a:pt x="1525" y="11299"/>
                    <a:pt x="1537" y="11311"/>
                  </a:cubicBezTo>
                  <a:lnTo>
                    <a:pt x="1584" y="11359"/>
                  </a:lnTo>
                  <a:lnTo>
                    <a:pt x="1608" y="11406"/>
                  </a:lnTo>
                  <a:lnTo>
                    <a:pt x="1679" y="11513"/>
                  </a:lnTo>
                  <a:lnTo>
                    <a:pt x="1703" y="11537"/>
                  </a:lnTo>
                  <a:lnTo>
                    <a:pt x="1703" y="11549"/>
                  </a:lnTo>
                  <a:lnTo>
                    <a:pt x="1703" y="11633"/>
                  </a:lnTo>
                  <a:cubicBezTo>
                    <a:pt x="1703" y="11656"/>
                    <a:pt x="1703" y="11692"/>
                    <a:pt x="1727" y="11752"/>
                  </a:cubicBezTo>
                  <a:cubicBezTo>
                    <a:pt x="1739" y="11775"/>
                    <a:pt x="1763" y="11775"/>
                    <a:pt x="1787" y="11811"/>
                  </a:cubicBezTo>
                  <a:cubicBezTo>
                    <a:pt x="1822" y="11823"/>
                    <a:pt x="1834" y="11835"/>
                    <a:pt x="1846" y="11835"/>
                  </a:cubicBezTo>
                  <a:cubicBezTo>
                    <a:pt x="1882" y="11835"/>
                    <a:pt x="1906" y="11847"/>
                    <a:pt x="1918" y="11847"/>
                  </a:cubicBezTo>
                  <a:cubicBezTo>
                    <a:pt x="1920" y="11850"/>
                    <a:pt x="1923" y="11852"/>
                    <a:pt x="1926" y="11854"/>
                  </a:cubicBezTo>
                  <a:lnTo>
                    <a:pt x="1926" y="11854"/>
                  </a:lnTo>
                  <a:cubicBezTo>
                    <a:pt x="1932" y="11874"/>
                    <a:pt x="1941" y="11906"/>
                    <a:pt x="1941" y="11942"/>
                  </a:cubicBezTo>
                  <a:cubicBezTo>
                    <a:pt x="1953" y="11966"/>
                    <a:pt x="1953" y="12014"/>
                    <a:pt x="2001" y="12061"/>
                  </a:cubicBezTo>
                  <a:cubicBezTo>
                    <a:pt x="2013" y="12073"/>
                    <a:pt x="2037" y="12085"/>
                    <a:pt x="2060" y="12109"/>
                  </a:cubicBezTo>
                  <a:cubicBezTo>
                    <a:pt x="2072" y="12121"/>
                    <a:pt x="2084" y="12133"/>
                    <a:pt x="2096" y="12133"/>
                  </a:cubicBezTo>
                  <a:cubicBezTo>
                    <a:pt x="2156" y="12145"/>
                    <a:pt x="2191" y="12168"/>
                    <a:pt x="2191" y="12168"/>
                  </a:cubicBezTo>
                  <a:lnTo>
                    <a:pt x="2263" y="12240"/>
                  </a:lnTo>
                  <a:lnTo>
                    <a:pt x="2334" y="12311"/>
                  </a:lnTo>
                  <a:cubicBezTo>
                    <a:pt x="2358" y="12347"/>
                    <a:pt x="2370" y="12371"/>
                    <a:pt x="2418" y="12430"/>
                  </a:cubicBezTo>
                  <a:cubicBezTo>
                    <a:pt x="2418" y="12442"/>
                    <a:pt x="2441" y="12478"/>
                    <a:pt x="2441" y="12478"/>
                  </a:cubicBezTo>
                  <a:cubicBezTo>
                    <a:pt x="2453" y="12478"/>
                    <a:pt x="2477" y="12502"/>
                    <a:pt x="2489" y="12502"/>
                  </a:cubicBezTo>
                  <a:cubicBezTo>
                    <a:pt x="2501" y="12537"/>
                    <a:pt x="2537" y="12537"/>
                    <a:pt x="2549" y="12549"/>
                  </a:cubicBezTo>
                  <a:cubicBezTo>
                    <a:pt x="2572" y="12561"/>
                    <a:pt x="2572" y="12585"/>
                    <a:pt x="2596" y="12585"/>
                  </a:cubicBezTo>
                  <a:cubicBezTo>
                    <a:pt x="2596" y="12585"/>
                    <a:pt x="2608" y="12621"/>
                    <a:pt x="2620" y="12680"/>
                  </a:cubicBezTo>
                  <a:cubicBezTo>
                    <a:pt x="2632" y="12704"/>
                    <a:pt x="2632" y="12728"/>
                    <a:pt x="2656" y="12740"/>
                  </a:cubicBezTo>
                  <a:lnTo>
                    <a:pt x="2691" y="12787"/>
                  </a:lnTo>
                  <a:lnTo>
                    <a:pt x="2739" y="12835"/>
                  </a:lnTo>
                  <a:cubicBezTo>
                    <a:pt x="2799" y="12895"/>
                    <a:pt x="2870" y="12954"/>
                    <a:pt x="2930" y="13002"/>
                  </a:cubicBezTo>
                  <a:cubicBezTo>
                    <a:pt x="2977" y="13026"/>
                    <a:pt x="3013" y="13061"/>
                    <a:pt x="3037" y="13085"/>
                  </a:cubicBezTo>
                  <a:lnTo>
                    <a:pt x="3144" y="13180"/>
                  </a:lnTo>
                  <a:cubicBezTo>
                    <a:pt x="3144" y="13180"/>
                    <a:pt x="3192" y="13204"/>
                    <a:pt x="3203" y="13204"/>
                  </a:cubicBezTo>
                  <a:cubicBezTo>
                    <a:pt x="3215" y="13216"/>
                    <a:pt x="3227" y="13216"/>
                    <a:pt x="3251" y="13216"/>
                  </a:cubicBezTo>
                  <a:cubicBezTo>
                    <a:pt x="3275" y="13240"/>
                    <a:pt x="3311" y="13240"/>
                    <a:pt x="3322" y="13240"/>
                  </a:cubicBezTo>
                  <a:lnTo>
                    <a:pt x="3330" y="13240"/>
                  </a:lnTo>
                  <a:cubicBezTo>
                    <a:pt x="3335" y="13262"/>
                    <a:pt x="3338" y="13293"/>
                    <a:pt x="3346" y="13335"/>
                  </a:cubicBezTo>
                  <a:cubicBezTo>
                    <a:pt x="3370" y="13359"/>
                    <a:pt x="3370" y="13383"/>
                    <a:pt x="3382" y="13395"/>
                  </a:cubicBezTo>
                  <a:cubicBezTo>
                    <a:pt x="3382" y="13418"/>
                    <a:pt x="3430" y="13454"/>
                    <a:pt x="3430" y="13454"/>
                  </a:cubicBezTo>
                  <a:lnTo>
                    <a:pt x="3465" y="13502"/>
                  </a:lnTo>
                  <a:lnTo>
                    <a:pt x="3584" y="13597"/>
                  </a:lnTo>
                  <a:cubicBezTo>
                    <a:pt x="3584" y="13597"/>
                    <a:pt x="3644" y="13621"/>
                    <a:pt x="3668" y="13621"/>
                  </a:cubicBezTo>
                  <a:cubicBezTo>
                    <a:pt x="3692" y="13633"/>
                    <a:pt x="3703" y="13633"/>
                    <a:pt x="3727" y="13633"/>
                  </a:cubicBezTo>
                  <a:lnTo>
                    <a:pt x="3823" y="13633"/>
                  </a:lnTo>
                  <a:cubicBezTo>
                    <a:pt x="3858" y="13668"/>
                    <a:pt x="3870" y="13692"/>
                    <a:pt x="3918" y="13740"/>
                  </a:cubicBezTo>
                  <a:cubicBezTo>
                    <a:pt x="3918" y="13752"/>
                    <a:pt x="3930" y="13752"/>
                    <a:pt x="3942" y="13776"/>
                  </a:cubicBezTo>
                  <a:lnTo>
                    <a:pt x="3965" y="13788"/>
                  </a:lnTo>
                  <a:lnTo>
                    <a:pt x="3989" y="13811"/>
                  </a:lnTo>
                  <a:cubicBezTo>
                    <a:pt x="4001" y="13835"/>
                    <a:pt x="4025" y="13859"/>
                    <a:pt x="4037" y="13871"/>
                  </a:cubicBezTo>
                  <a:cubicBezTo>
                    <a:pt x="4049" y="13907"/>
                    <a:pt x="4084" y="13919"/>
                    <a:pt x="4096" y="13930"/>
                  </a:cubicBezTo>
                  <a:lnTo>
                    <a:pt x="4204" y="14014"/>
                  </a:lnTo>
                  <a:cubicBezTo>
                    <a:pt x="4227" y="14026"/>
                    <a:pt x="4287" y="14073"/>
                    <a:pt x="4335" y="14085"/>
                  </a:cubicBezTo>
                  <a:cubicBezTo>
                    <a:pt x="4382" y="14097"/>
                    <a:pt x="4394" y="14109"/>
                    <a:pt x="4418" y="14133"/>
                  </a:cubicBezTo>
                  <a:lnTo>
                    <a:pt x="4525" y="14204"/>
                  </a:lnTo>
                  <a:cubicBezTo>
                    <a:pt x="4561" y="14216"/>
                    <a:pt x="4561" y="14228"/>
                    <a:pt x="4585" y="14252"/>
                  </a:cubicBezTo>
                  <a:cubicBezTo>
                    <a:pt x="4620" y="14276"/>
                    <a:pt x="4644" y="14276"/>
                    <a:pt x="4680" y="14288"/>
                  </a:cubicBezTo>
                  <a:cubicBezTo>
                    <a:pt x="4731" y="14308"/>
                    <a:pt x="4756" y="14320"/>
                    <a:pt x="4762" y="14323"/>
                  </a:cubicBezTo>
                  <a:lnTo>
                    <a:pt x="4762" y="14323"/>
                  </a:lnTo>
                  <a:cubicBezTo>
                    <a:pt x="4758" y="14321"/>
                    <a:pt x="4756" y="14320"/>
                    <a:pt x="4755" y="14320"/>
                  </a:cubicBezTo>
                  <a:cubicBezTo>
                    <a:pt x="4747" y="14320"/>
                    <a:pt x="4765" y="14343"/>
                    <a:pt x="4775" y="14383"/>
                  </a:cubicBezTo>
                  <a:cubicBezTo>
                    <a:pt x="4775" y="14407"/>
                    <a:pt x="4799" y="14442"/>
                    <a:pt x="4823" y="14466"/>
                  </a:cubicBezTo>
                  <a:cubicBezTo>
                    <a:pt x="4858" y="14514"/>
                    <a:pt x="4918" y="14550"/>
                    <a:pt x="4954" y="14550"/>
                  </a:cubicBezTo>
                  <a:lnTo>
                    <a:pt x="5097" y="14550"/>
                  </a:lnTo>
                  <a:lnTo>
                    <a:pt x="5132" y="14573"/>
                  </a:lnTo>
                  <a:lnTo>
                    <a:pt x="5239" y="14645"/>
                  </a:lnTo>
                  <a:lnTo>
                    <a:pt x="5311" y="14728"/>
                  </a:lnTo>
                  <a:cubicBezTo>
                    <a:pt x="5347" y="14752"/>
                    <a:pt x="5358" y="14764"/>
                    <a:pt x="5394" y="14788"/>
                  </a:cubicBezTo>
                  <a:lnTo>
                    <a:pt x="5454" y="14811"/>
                  </a:lnTo>
                  <a:lnTo>
                    <a:pt x="5549" y="14871"/>
                  </a:lnTo>
                  <a:cubicBezTo>
                    <a:pt x="5585" y="14883"/>
                    <a:pt x="5608" y="14907"/>
                    <a:pt x="5644" y="14931"/>
                  </a:cubicBezTo>
                  <a:cubicBezTo>
                    <a:pt x="5656" y="14942"/>
                    <a:pt x="5668" y="14966"/>
                    <a:pt x="5704" y="14978"/>
                  </a:cubicBezTo>
                  <a:lnTo>
                    <a:pt x="5728" y="15002"/>
                  </a:lnTo>
                  <a:cubicBezTo>
                    <a:pt x="5763" y="15026"/>
                    <a:pt x="5787" y="15050"/>
                    <a:pt x="5835" y="15097"/>
                  </a:cubicBezTo>
                  <a:lnTo>
                    <a:pt x="5882" y="15121"/>
                  </a:lnTo>
                  <a:cubicBezTo>
                    <a:pt x="5906" y="15121"/>
                    <a:pt x="5942" y="15145"/>
                    <a:pt x="5954" y="15145"/>
                  </a:cubicBezTo>
                  <a:lnTo>
                    <a:pt x="6085" y="15145"/>
                  </a:lnTo>
                  <a:cubicBezTo>
                    <a:pt x="6085" y="15145"/>
                    <a:pt x="6108" y="15160"/>
                    <a:pt x="6129" y="15191"/>
                  </a:cubicBezTo>
                  <a:lnTo>
                    <a:pt x="6129" y="15191"/>
                  </a:lnTo>
                  <a:cubicBezTo>
                    <a:pt x="6114" y="15183"/>
                    <a:pt x="6097" y="15175"/>
                    <a:pt x="6073" y="15169"/>
                  </a:cubicBezTo>
                  <a:cubicBezTo>
                    <a:pt x="6049" y="15163"/>
                    <a:pt x="6019" y="15160"/>
                    <a:pt x="5988" y="15160"/>
                  </a:cubicBezTo>
                  <a:cubicBezTo>
                    <a:pt x="5957" y="15160"/>
                    <a:pt x="5924" y="15163"/>
                    <a:pt x="5894" y="15169"/>
                  </a:cubicBezTo>
                  <a:cubicBezTo>
                    <a:pt x="5847" y="15181"/>
                    <a:pt x="5823" y="15216"/>
                    <a:pt x="5787" y="15216"/>
                  </a:cubicBezTo>
                  <a:lnTo>
                    <a:pt x="5704" y="15216"/>
                  </a:lnTo>
                  <a:lnTo>
                    <a:pt x="5478" y="15228"/>
                  </a:lnTo>
                  <a:lnTo>
                    <a:pt x="5347" y="15228"/>
                  </a:lnTo>
                  <a:lnTo>
                    <a:pt x="5227" y="15288"/>
                  </a:lnTo>
                  <a:cubicBezTo>
                    <a:pt x="5192" y="15300"/>
                    <a:pt x="5180" y="15300"/>
                    <a:pt x="5168" y="15300"/>
                  </a:cubicBezTo>
                  <a:cubicBezTo>
                    <a:pt x="5156" y="15300"/>
                    <a:pt x="5108" y="15288"/>
                    <a:pt x="5061" y="15288"/>
                  </a:cubicBezTo>
                  <a:lnTo>
                    <a:pt x="4989" y="15288"/>
                  </a:lnTo>
                  <a:cubicBezTo>
                    <a:pt x="4954" y="15288"/>
                    <a:pt x="4930" y="15288"/>
                    <a:pt x="4918" y="15300"/>
                  </a:cubicBezTo>
                  <a:cubicBezTo>
                    <a:pt x="4882" y="15323"/>
                    <a:pt x="4835" y="15335"/>
                    <a:pt x="4823" y="15335"/>
                  </a:cubicBezTo>
                  <a:lnTo>
                    <a:pt x="4751" y="15335"/>
                  </a:lnTo>
                  <a:cubicBezTo>
                    <a:pt x="4719" y="15335"/>
                    <a:pt x="4698" y="15330"/>
                    <a:pt x="4663" y="15330"/>
                  </a:cubicBezTo>
                  <a:cubicBezTo>
                    <a:pt x="4645" y="15330"/>
                    <a:pt x="4624" y="15331"/>
                    <a:pt x="4596" y="15335"/>
                  </a:cubicBezTo>
                  <a:cubicBezTo>
                    <a:pt x="4525" y="15347"/>
                    <a:pt x="4501" y="15395"/>
                    <a:pt x="4465" y="15407"/>
                  </a:cubicBezTo>
                  <a:lnTo>
                    <a:pt x="4442" y="15443"/>
                  </a:lnTo>
                  <a:lnTo>
                    <a:pt x="4335" y="15443"/>
                  </a:lnTo>
                  <a:cubicBezTo>
                    <a:pt x="4299" y="15443"/>
                    <a:pt x="4227" y="15454"/>
                    <a:pt x="4215" y="15454"/>
                  </a:cubicBezTo>
                  <a:lnTo>
                    <a:pt x="4108" y="15454"/>
                  </a:lnTo>
                  <a:cubicBezTo>
                    <a:pt x="4084" y="15454"/>
                    <a:pt x="4049" y="15466"/>
                    <a:pt x="4037" y="15466"/>
                  </a:cubicBezTo>
                  <a:lnTo>
                    <a:pt x="3977" y="15478"/>
                  </a:lnTo>
                  <a:lnTo>
                    <a:pt x="3870" y="15502"/>
                  </a:lnTo>
                  <a:cubicBezTo>
                    <a:pt x="3858" y="15514"/>
                    <a:pt x="3846" y="15514"/>
                    <a:pt x="3823" y="15514"/>
                  </a:cubicBezTo>
                  <a:lnTo>
                    <a:pt x="3787" y="15514"/>
                  </a:lnTo>
                  <a:cubicBezTo>
                    <a:pt x="3751" y="15514"/>
                    <a:pt x="3703" y="15514"/>
                    <a:pt x="3668" y="15526"/>
                  </a:cubicBezTo>
                  <a:cubicBezTo>
                    <a:pt x="3632" y="15538"/>
                    <a:pt x="3608" y="15538"/>
                    <a:pt x="3561" y="15538"/>
                  </a:cubicBezTo>
                  <a:cubicBezTo>
                    <a:pt x="3513" y="15562"/>
                    <a:pt x="3465" y="15562"/>
                    <a:pt x="3430" y="15573"/>
                  </a:cubicBezTo>
                  <a:cubicBezTo>
                    <a:pt x="3382" y="15585"/>
                    <a:pt x="3346" y="15597"/>
                    <a:pt x="3322" y="15621"/>
                  </a:cubicBezTo>
                  <a:cubicBezTo>
                    <a:pt x="3311" y="15621"/>
                    <a:pt x="3287" y="15633"/>
                    <a:pt x="3275" y="15633"/>
                  </a:cubicBezTo>
                  <a:lnTo>
                    <a:pt x="3251" y="15645"/>
                  </a:lnTo>
                  <a:cubicBezTo>
                    <a:pt x="3215" y="15645"/>
                    <a:pt x="3215" y="15657"/>
                    <a:pt x="3203" y="15657"/>
                  </a:cubicBezTo>
                  <a:cubicBezTo>
                    <a:pt x="3156" y="15681"/>
                    <a:pt x="3132" y="15704"/>
                    <a:pt x="3108" y="15716"/>
                  </a:cubicBezTo>
                  <a:cubicBezTo>
                    <a:pt x="3108" y="15740"/>
                    <a:pt x="3096" y="15740"/>
                    <a:pt x="3096" y="15740"/>
                  </a:cubicBezTo>
                  <a:lnTo>
                    <a:pt x="2953" y="15740"/>
                  </a:lnTo>
                  <a:cubicBezTo>
                    <a:pt x="2894" y="15752"/>
                    <a:pt x="2846" y="15764"/>
                    <a:pt x="2811" y="15776"/>
                  </a:cubicBezTo>
                  <a:lnTo>
                    <a:pt x="2727" y="15824"/>
                  </a:lnTo>
                  <a:cubicBezTo>
                    <a:pt x="2727" y="15824"/>
                    <a:pt x="2680" y="15835"/>
                    <a:pt x="2668" y="15859"/>
                  </a:cubicBezTo>
                  <a:cubicBezTo>
                    <a:pt x="2632" y="15859"/>
                    <a:pt x="2620" y="15871"/>
                    <a:pt x="2608" y="15883"/>
                  </a:cubicBezTo>
                  <a:cubicBezTo>
                    <a:pt x="2572" y="15895"/>
                    <a:pt x="2549" y="15931"/>
                    <a:pt x="2537" y="15931"/>
                  </a:cubicBezTo>
                  <a:cubicBezTo>
                    <a:pt x="2441" y="15954"/>
                    <a:pt x="2382" y="16002"/>
                    <a:pt x="2334" y="16014"/>
                  </a:cubicBezTo>
                  <a:lnTo>
                    <a:pt x="2251" y="16014"/>
                  </a:lnTo>
                  <a:cubicBezTo>
                    <a:pt x="2215" y="16014"/>
                    <a:pt x="2203" y="16038"/>
                    <a:pt x="2179" y="16038"/>
                  </a:cubicBezTo>
                  <a:cubicBezTo>
                    <a:pt x="2156" y="16038"/>
                    <a:pt x="2132" y="16050"/>
                    <a:pt x="2132" y="16050"/>
                  </a:cubicBezTo>
                  <a:lnTo>
                    <a:pt x="2120" y="16062"/>
                  </a:lnTo>
                  <a:cubicBezTo>
                    <a:pt x="2084" y="16074"/>
                    <a:pt x="2060" y="16074"/>
                    <a:pt x="2013" y="16097"/>
                  </a:cubicBezTo>
                  <a:cubicBezTo>
                    <a:pt x="2001" y="16097"/>
                    <a:pt x="1965" y="16097"/>
                    <a:pt x="1953" y="16109"/>
                  </a:cubicBezTo>
                  <a:cubicBezTo>
                    <a:pt x="1918" y="16121"/>
                    <a:pt x="1894" y="16157"/>
                    <a:pt x="1882" y="16169"/>
                  </a:cubicBezTo>
                  <a:cubicBezTo>
                    <a:pt x="1846" y="16193"/>
                    <a:pt x="1834" y="16240"/>
                    <a:pt x="1822" y="16252"/>
                  </a:cubicBezTo>
                  <a:lnTo>
                    <a:pt x="1798" y="16276"/>
                  </a:lnTo>
                  <a:cubicBezTo>
                    <a:pt x="1787" y="16276"/>
                    <a:pt x="1763" y="16252"/>
                    <a:pt x="1715" y="16252"/>
                  </a:cubicBezTo>
                  <a:lnTo>
                    <a:pt x="1644" y="16252"/>
                  </a:lnTo>
                  <a:cubicBezTo>
                    <a:pt x="1620" y="16252"/>
                    <a:pt x="1596" y="16252"/>
                    <a:pt x="1584" y="16276"/>
                  </a:cubicBezTo>
                  <a:lnTo>
                    <a:pt x="1548" y="16300"/>
                  </a:lnTo>
                  <a:cubicBezTo>
                    <a:pt x="1501" y="16347"/>
                    <a:pt x="1489" y="16371"/>
                    <a:pt x="1477" y="16407"/>
                  </a:cubicBezTo>
                  <a:cubicBezTo>
                    <a:pt x="1477" y="16419"/>
                    <a:pt x="1465" y="16431"/>
                    <a:pt x="1465" y="16431"/>
                  </a:cubicBezTo>
                  <a:lnTo>
                    <a:pt x="1441" y="16455"/>
                  </a:lnTo>
                  <a:lnTo>
                    <a:pt x="1358" y="16490"/>
                  </a:lnTo>
                  <a:cubicBezTo>
                    <a:pt x="1322" y="16514"/>
                    <a:pt x="1287" y="16538"/>
                    <a:pt x="1287" y="16538"/>
                  </a:cubicBezTo>
                  <a:cubicBezTo>
                    <a:pt x="1263" y="16538"/>
                    <a:pt x="1239" y="16538"/>
                    <a:pt x="1191" y="16550"/>
                  </a:cubicBezTo>
                  <a:cubicBezTo>
                    <a:pt x="1167" y="16550"/>
                    <a:pt x="1144" y="16574"/>
                    <a:pt x="1120" y="16586"/>
                  </a:cubicBezTo>
                  <a:cubicBezTo>
                    <a:pt x="1108" y="16586"/>
                    <a:pt x="1108" y="16597"/>
                    <a:pt x="1084" y="16597"/>
                  </a:cubicBezTo>
                  <a:lnTo>
                    <a:pt x="1060" y="16609"/>
                  </a:lnTo>
                  <a:lnTo>
                    <a:pt x="989" y="16693"/>
                  </a:lnTo>
                  <a:cubicBezTo>
                    <a:pt x="965" y="16705"/>
                    <a:pt x="965" y="16716"/>
                    <a:pt x="953" y="16716"/>
                  </a:cubicBezTo>
                  <a:lnTo>
                    <a:pt x="906" y="16752"/>
                  </a:lnTo>
                  <a:lnTo>
                    <a:pt x="834" y="16812"/>
                  </a:lnTo>
                  <a:cubicBezTo>
                    <a:pt x="822" y="16824"/>
                    <a:pt x="822" y="16836"/>
                    <a:pt x="786" y="16847"/>
                  </a:cubicBezTo>
                  <a:cubicBezTo>
                    <a:pt x="763" y="16871"/>
                    <a:pt x="763" y="16895"/>
                    <a:pt x="751" y="16907"/>
                  </a:cubicBezTo>
                  <a:cubicBezTo>
                    <a:pt x="715" y="16955"/>
                    <a:pt x="715" y="16990"/>
                    <a:pt x="703" y="17002"/>
                  </a:cubicBezTo>
                  <a:cubicBezTo>
                    <a:pt x="703" y="17014"/>
                    <a:pt x="691" y="17026"/>
                    <a:pt x="655" y="17050"/>
                  </a:cubicBezTo>
                  <a:cubicBezTo>
                    <a:pt x="632" y="17062"/>
                    <a:pt x="596" y="17074"/>
                    <a:pt x="572" y="17109"/>
                  </a:cubicBezTo>
                  <a:lnTo>
                    <a:pt x="489" y="17181"/>
                  </a:lnTo>
                  <a:cubicBezTo>
                    <a:pt x="465" y="17193"/>
                    <a:pt x="429" y="17228"/>
                    <a:pt x="405" y="17252"/>
                  </a:cubicBezTo>
                  <a:cubicBezTo>
                    <a:pt x="358" y="17300"/>
                    <a:pt x="346" y="17324"/>
                    <a:pt x="334" y="17359"/>
                  </a:cubicBezTo>
                  <a:lnTo>
                    <a:pt x="286" y="17443"/>
                  </a:lnTo>
                  <a:cubicBezTo>
                    <a:pt x="274" y="17443"/>
                    <a:pt x="274" y="17478"/>
                    <a:pt x="251" y="17490"/>
                  </a:cubicBezTo>
                  <a:cubicBezTo>
                    <a:pt x="251" y="17526"/>
                    <a:pt x="239" y="17538"/>
                    <a:pt x="239" y="17550"/>
                  </a:cubicBezTo>
                  <a:cubicBezTo>
                    <a:pt x="227" y="17586"/>
                    <a:pt x="227" y="17609"/>
                    <a:pt x="215" y="17645"/>
                  </a:cubicBezTo>
                  <a:lnTo>
                    <a:pt x="191" y="17657"/>
                  </a:lnTo>
                  <a:lnTo>
                    <a:pt x="179" y="17669"/>
                  </a:lnTo>
                  <a:lnTo>
                    <a:pt x="155" y="17705"/>
                  </a:lnTo>
                  <a:cubicBezTo>
                    <a:pt x="132" y="17729"/>
                    <a:pt x="108" y="17764"/>
                    <a:pt x="96" y="17800"/>
                  </a:cubicBezTo>
                  <a:lnTo>
                    <a:pt x="48" y="17895"/>
                  </a:lnTo>
                  <a:cubicBezTo>
                    <a:pt x="36" y="17919"/>
                    <a:pt x="13" y="17955"/>
                    <a:pt x="1" y="18002"/>
                  </a:cubicBezTo>
                  <a:lnTo>
                    <a:pt x="1" y="18038"/>
                  </a:lnTo>
                  <a:lnTo>
                    <a:pt x="1" y="18086"/>
                  </a:lnTo>
                  <a:cubicBezTo>
                    <a:pt x="1" y="18098"/>
                    <a:pt x="13" y="18133"/>
                    <a:pt x="13" y="18145"/>
                  </a:cubicBezTo>
                  <a:cubicBezTo>
                    <a:pt x="13" y="18181"/>
                    <a:pt x="36" y="18205"/>
                    <a:pt x="36" y="18217"/>
                  </a:cubicBezTo>
                  <a:lnTo>
                    <a:pt x="36" y="18264"/>
                  </a:lnTo>
                  <a:lnTo>
                    <a:pt x="36" y="18324"/>
                  </a:lnTo>
                  <a:cubicBezTo>
                    <a:pt x="48" y="18360"/>
                    <a:pt x="48" y="18383"/>
                    <a:pt x="48" y="18419"/>
                  </a:cubicBezTo>
                  <a:lnTo>
                    <a:pt x="60" y="18514"/>
                  </a:lnTo>
                  <a:lnTo>
                    <a:pt x="72" y="18621"/>
                  </a:lnTo>
                  <a:cubicBezTo>
                    <a:pt x="96" y="18633"/>
                    <a:pt x="72" y="18669"/>
                    <a:pt x="72" y="18693"/>
                  </a:cubicBezTo>
                  <a:cubicBezTo>
                    <a:pt x="72" y="18741"/>
                    <a:pt x="60" y="18776"/>
                    <a:pt x="72" y="18836"/>
                  </a:cubicBezTo>
                  <a:cubicBezTo>
                    <a:pt x="72" y="18895"/>
                    <a:pt x="120" y="18919"/>
                    <a:pt x="132" y="18955"/>
                  </a:cubicBezTo>
                  <a:cubicBezTo>
                    <a:pt x="167" y="18979"/>
                    <a:pt x="179" y="18991"/>
                    <a:pt x="179" y="19014"/>
                  </a:cubicBezTo>
                  <a:lnTo>
                    <a:pt x="179" y="19026"/>
                  </a:lnTo>
                  <a:lnTo>
                    <a:pt x="179" y="19038"/>
                  </a:lnTo>
                  <a:lnTo>
                    <a:pt x="179" y="19086"/>
                  </a:lnTo>
                  <a:cubicBezTo>
                    <a:pt x="179" y="19110"/>
                    <a:pt x="167" y="19145"/>
                    <a:pt x="179" y="19205"/>
                  </a:cubicBezTo>
                  <a:cubicBezTo>
                    <a:pt x="179" y="19217"/>
                    <a:pt x="191" y="19253"/>
                    <a:pt x="191" y="19253"/>
                  </a:cubicBezTo>
                  <a:lnTo>
                    <a:pt x="215" y="19264"/>
                  </a:lnTo>
                  <a:lnTo>
                    <a:pt x="227" y="19312"/>
                  </a:lnTo>
                  <a:lnTo>
                    <a:pt x="274" y="19395"/>
                  </a:lnTo>
                  <a:cubicBezTo>
                    <a:pt x="286" y="19431"/>
                    <a:pt x="310" y="19455"/>
                    <a:pt x="334" y="19491"/>
                  </a:cubicBezTo>
                  <a:cubicBezTo>
                    <a:pt x="417" y="19574"/>
                    <a:pt x="477" y="19681"/>
                    <a:pt x="572" y="19788"/>
                  </a:cubicBezTo>
                  <a:cubicBezTo>
                    <a:pt x="596" y="19824"/>
                    <a:pt x="655" y="19884"/>
                    <a:pt x="655" y="19919"/>
                  </a:cubicBezTo>
                  <a:cubicBezTo>
                    <a:pt x="655" y="19931"/>
                    <a:pt x="667" y="19967"/>
                    <a:pt x="691" y="20003"/>
                  </a:cubicBezTo>
                  <a:cubicBezTo>
                    <a:pt x="703" y="20026"/>
                    <a:pt x="715" y="20050"/>
                    <a:pt x="727" y="20062"/>
                  </a:cubicBezTo>
                  <a:cubicBezTo>
                    <a:pt x="751" y="20062"/>
                    <a:pt x="751" y="20062"/>
                    <a:pt x="763" y="20086"/>
                  </a:cubicBezTo>
                  <a:lnTo>
                    <a:pt x="786" y="20098"/>
                  </a:lnTo>
                  <a:cubicBezTo>
                    <a:pt x="822" y="20110"/>
                    <a:pt x="846" y="20122"/>
                    <a:pt x="870" y="20145"/>
                  </a:cubicBezTo>
                  <a:cubicBezTo>
                    <a:pt x="882" y="20145"/>
                    <a:pt x="894" y="20157"/>
                    <a:pt x="894" y="20157"/>
                  </a:cubicBezTo>
                  <a:lnTo>
                    <a:pt x="929" y="20181"/>
                  </a:lnTo>
                  <a:lnTo>
                    <a:pt x="1060" y="20324"/>
                  </a:lnTo>
                  <a:cubicBezTo>
                    <a:pt x="1144" y="20407"/>
                    <a:pt x="1239" y="20479"/>
                    <a:pt x="1322" y="20574"/>
                  </a:cubicBezTo>
                  <a:cubicBezTo>
                    <a:pt x="1358" y="20598"/>
                    <a:pt x="1370" y="20657"/>
                    <a:pt x="1429" y="20717"/>
                  </a:cubicBezTo>
                  <a:lnTo>
                    <a:pt x="1465" y="20753"/>
                  </a:lnTo>
                  <a:cubicBezTo>
                    <a:pt x="1477" y="20753"/>
                    <a:pt x="1477" y="20765"/>
                    <a:pt x="1489" y="20765"/>
                  </a:cubicBezTo>
                  <a:cubicBezTo>
                    <a:pt x="1525" y="20777"/>
                    <a:pt x="1537" y="20777"/>
                    <a:pt x="1548" y="20777"/>
                  </a:cubicBezTo>
                  <a:cubicBezTo>
                    <a:pt x="1584" y="20777"/>
                    <a:pt x="1608" y="20800"/>
                    <a:pt x="1620" y="20800"/>
                  </a:cubicBezTo>
                  <a:lnTo>
                    <a:pt x="1644" y="20812"/>
                  </a:lnTo>
                  <a:lnTo>
                    <a:pt x="1644" y="20824"/>
                  </a:lnTo>
                  <a:cubicBezTo>
                    <a:pt x="1656" y="20860"/>
                    <a:pt x="1656" y="20884"/>
                    <a:pt x="1668" y="20919"/>
                  </a:cubicBezTo>
                  <a:cubicBezTo>
                    <a:pt x="1679" y="20931"/>
                    <a:pt x="1679" y="20955"/>
                    <a:pt x="1703" y="20979"/>
                  </a:cubicBezTo>
                  <a:cubicBezTo>
                    <a:pt x="1715" y="21003"/>
                    <a:pt x="1739" y="21015"/>
                    <a:pt x="1763" y="21038"/>
                  </a:cubicBezTo>
                  <a:cubicBezTo>
                    <a:pt x="1822" y="21062"/>
                    <a:pt x="1846" y="21062"/>
                    <a:pt x="1882" y="21062"/>
                  </a:cubicBezTo>
                  <a:cubicBezTo>
                    <a:pt x="1953" y="21074"/>
                    <a:pt x="1941" y="21074"/>
                    <a:pt x="2001" y="21122"/>
                  </a:cubicBezTo>
                  <a:lnTo>
                    <a:pt x="2072" y="21181"/>
                  </a:lnTo>
                  <a:lnTo>
                    <a:pt x="2096" y="21217"/>
                  </a:lnTo>
                  <a:lnTo>
                    <a:pt x="2096" y="21229"/>
                  </a:lnTo>
                  <a:cubicBezTo>
                    <a:pt x="2096" y="21241"/>
                    <a:pt x="2096" y="21277"/>
                    <a:pt x="2120" y="21300"/>
                  </a:cubicBezTo>
                  <a:cubicBezTo>
                    <a:pt x="2120" y="21336"/>
                    <a:pt x="2132" y="21396"/>
                    <a:pt x="2179" y="21419"/>
                  </a:cubicBezTo>
                  <a:cubicBezTo>
                    <a:pt x="2251" y="21479"/>
                    <a:pt x="2310" y="21479"/>
                    <a:pt x="2334" y="21491"/>
                  </a:cubicBezTo>
                  <a:cubicBezTo>
                    <a:pt x="2334" y="21515"/>
                    <a:pt x="2358" y="21515"/>
                    <a:pt x="2370" y="21527"/>
                  </a:cubicBezTo>
                  <a:cubicBezTo>
                    <a:pt x="2382" y="21539"/>
                    <a:pt x="2394" y="21539"/>
                    <a:pt x="2418" y="21550"/>
                  </a:cubicBezTo>
                  <a:lnTo>
                    <a:pt x="2489" y="21598"/>
                  </a:lnTo>
                  <a:cubicBezTo>
                    <a:pt x="2501" y="21610"/>
                    <a:pt x="2513" y="21610"/>
                    <a:pt x="2513" y="21634"/>
                  </a:cubicBezTo>
                  <a:cubicBezTo>
                    <a:pt x="2537" y="21646"/>
                    <a:pt x="2537" y="21669"/>
                    <a:pt x="2549" y="21705"/>
                  </a:cubicBezTo>
                  <a:cubicBezTo>
                    <a:pt x="2560" y="21729"/>
                    <a:pt x="2560" y="21777"/>
                    <a:pt x="2608" y="21812"/>
                  </a:cubicBezTo>
                  <a:lnTo>
                    <a:pt x="2680" y="21860"/>
                  </a:lnTo>
                  <a:cubicBezTo>
                    <a:pt x="2727" y="21896"/>
                    <a:pt x="2775" y="21920"/>
                    <a:pt x="2811" y="21967"/>
                  </a:cubicBezTo>
                  <a:cubicBezTo>
                    <a:pt x="2870" y="22015"/>
                    <a:pt x="2906" y="22027"/>
                    <a:pt x="2953" y="22074"/>
                  </a:cubicBezTo>
                  <a:lnTo>
                    <a:pt x="3072" y="22193"/>
                  </a:lnTo>
                  <a:cubicBezTo>
                    <a:pt x="3096" y="22217"/>
                    <a:pt x="3132" y="22265"/>
                    <a:pt x="3168" y="22312"/>
                  </a:cubicBezTo>
                  <a:cubicBezTo>
                    <a:pt x="3215" y="22372"/>
                    <a:pt x="3275" y="22384"/>
                    <a:pt x="3322" y="22420"/>
                  </a:cubicBezTo>
                  <a:cubicBezTo>
                    <a:pt x="3334" y="22420"/>
                    <a:pt x="3346" y="22431"/>
                    <a:pt x="3382" y="22455"/>
                  </a:cubicBezTo>
                  <a:cubicBezTo>
                    <a:pt x="3406" y="22479"/>
                    <a:pt x="3442" y="22491"/>
                    <a:pt x="3453" y="22503"/>
                  </a:cubicBezTo>
                  <a:cubicBezTo>
                    <a:pt x="3489" y="22527"/>
                    <a:pt x="3501" y="22539"/>
                    <a:pt x="3513" y="22551"/>
                  </a:cubicBezTo>
                  <a:lnTo>
                    <a:pt x="3573" y="22610"/>
                  </a:lnTo>
                  <a:lnTo>
                    <a:pt x="3799" y="22836"/>
                  </a:lnTo>
                  <a:lnTo>
                    <a:pt x="3906" y="22955"/>
                  </a:lnTo>
                  <a:cubicBezTo>
                    <a:pt x="3930" y="22979"/>
                    <a:pt x="3930" y="23015"/>
                    <a:pt x="3965" y="23074"/>
                  </a:cubicBezTo>
                  <a:cubicBezTo>
                    <a:pt x="3977" y="23098"/>
                    <a:pt x="3989" y="23134"/>
                    <a:pt x="4025" y="23158"/>
                  </a:cubicBezTo>
                  <a:cubicBezTo>
                    <a:pt x="4049" y="23193"/>
                    <a:pt x="4084" y="23193"/>
                    <a:pt x="4108" y="23205"/>
                  </a:cubicBezTo>
                  <a:cubicBezTo>
                    <a:pt x="4120" y="23205"/>
                    <a:pt x="4156" y="23205"/>
                    <a:pt x="4168" y="23217"/>
                  </a:cubicBezTo>
                  <a:cubicBezTo>
                    <a:pt x="4168" y="23241"/>
                    <a:pt x="4180" y="23241"/>
                    <a:pt x="4180" y="23241"/>
                  </a:cubicBezTo>
                  <a:lnTo>
                    <a:pt x="4215" y="23265"/>
                  </a:lnTo>
                  <a:cubicBezTo>
                    <a:pt x="4239" y="23313"/>
                    <a:pt x="4287" y="23336"/>
                    <a:pt x="4323" y="23372"/>
                  </a:cubicBezTo>
                  <a:cubicBezTo>
                    <a:pt x="4335" y="23384"/>
                    <a:pt x="4335" y="23432"/>
                    <a:pt x="4346" y="23491"/>
                  </a:cubicBezTo>
                  <a:cubicBezTo>
                    <a:pt x="4346" y="23503"/>
                    <a:pt x="4358" y="23515"/>
                    <a:pt x="4358" y="23539"/>
                  </a:cubicBezTo>
                  <a:cubicBezTo>
                    <a:pt x="4382" y="23551"/>
                    <a:pt x="4394" y="23563"/>
                    <a:pt x="4394" y="23574"/>
                  </a:cubicBezTo>
                  <a:cubicBezTo>
                    <a:pt x="4394" y="23598"/>
                    <a:pt x="4406" y="23622"/>
                    <a:pt x="4418" y="23634"/>
                  </a:cubicBezTo>
                  <a:lnTo>
                    <a:pt x="4513" y="23777"/>
                  </a:lnTo>
                  <a:cubicBezTo>
                    <a:pt x="4549" y="23801"/>
                    <a:pt x="4573" y="23848"/>
                    <a:pt x="4596" y="23872"/>
                  </a:cubicBezTo>
                  <a:cubicBezTo>
                    <a:pt x="4620" y="23908"/>
                    <a:pt x="4632" y="23967"/>
                    <a:pt x="4644" y="24015"/>
                  </a:cubicBezTo>
                  <a:cubicBezTo>
                    <a:pt x="4644" y="24027"/>
                    <a:pt x="4656" y="24051"/>
                    <a:pt x="4692" y="24086"/>
                  </a:cubicBezTo>
                  <a:cubicBezTo>
                    <a:pt x="4716" y="24110"/>
                    <a:pt x="4739" y="24110"/>
                    <a:pt x="4763" y="24134"/>
                  </a:cubicBezTo>
                  <a:cubicBezTo>
                    <a:pt x="4775" y="24146"/>
                    <a:pt x="4811" y="24146"/>
                    <a:pt x="4823" y="24158"/>
                  </a:cubicBezTo>
                  <a:lnTo>
                    <a:pt x="4835" y="24170"/>
                  </a:lnTo>
                  <a:lnTo>
                    <a:pt x="4858" y="24194"/>
                  </a:lnTo>
                  <a:lnTo>
                    <a:pt x="4918" y="24325"/>
                  </a:lnTo>
                  <a:cubicBezTo>
                    <a:pt x="4930" y="24348"/>
                    <a:pt x="4942" y="24372"/>
                    <a:pt x="4942" y="24384"/>
                  </a:cubicBezTo>
                  <a:cubicBezTo>
                    <a:pt x="4954" y="24396"/>
                    <a:pt x="4954" y="24408"/>
                    <a:pt x="4954" y="24444"/>
                  </a:cubicBezTo>
                  <a:cubicBezTo>
                    <a:pt x="4954" y="24491"/>
                    <a:pt x="4977" y="24539"/>
                    <a:pt x="5013" y="24587"/>
                  </a:cubicBezTo>
                  <a:cubicBezTo>
                    <a:pt x="5061" y="24634"/>
                    <a:pt x="5108" y="24646"/>
                    <a:pt x="5120" y="24682"/>
                  </a:cubicBezTo>
                  <a:cubicBezTo>
                    <a:pt x="5144" y="24682"/>
                    <a:pt x="5144" y="24682"/>
                    <a:pt x="5144" y="24694"/>
                  </a:cubicBezTo>
                  <a:lnTo>
                    <a:pt x="5144" y="24706"/>
                  </a:lnTo>
                  <a:cubicBezTo>
                    <a:pt x="5144" y="24729"/>
                    <a:pt x="5120" y="24741"/>
                    <a:pt x="5120" y="24765"/>
                  </a:cubicBezTo>
                  <a:lnTo>
                    <a:pt x="5120" y="24848"/>
                  </a:lnTo>
                  <a:cubicBezTo>
                    <a:pt x="5120" y="24860"/>
                    <a:pt x="5120" y="24872"/>
                    <a:pt x="5144" y="24884"/>
                  </a:cubicBezTo>
                  <a:cubicBezTo>
                    <a:pt x="5144" y="24884"/>
                    <a:pt x="5156" y="24920"/>
                    <a:pt x="5168" y="24920"/>
                  </a:cubicBezTo>
                  <a:cubicBezTo>
                    <a:pt x="5204" y="24968"/>
                    <a:pt x="5239" y="24979"/>
                    <a:pt x="5275" y="25003"/>
                  </a:cubicBezTo>
                  <a:cubicBezTo>
                    <a:pt x="5287" y="25027"/>
                    <a:pt x="5299" y="25063"/>
                    <a:pt x="5323" y="25110"/>
                  </a:cubicBezTo>
                  <a:lnTo>
                    <a:pt x="5335" y="25170"/>
                  </a:lnTo>
                  <a:cubicBezTo>
                    <a:pt x="5335" y="25206"/>
                    <a:pt x="5347" y="25218"/>
                    <a:pt x="5347" y="25229"/>
                  </a:cubicBezTo>
                  <a:cubicBezTo>
                    <a:pt x="5347" y="25265"/>
                    <a:pt x="5335" y="25301"/>
                    <a:pt x="5323" y="25349"/>
                  </a:cubicBezTo>
                  <a:cubicBezTo>
                    <a:pt x="5299" y="25360"/>
                    <a:pt x="5299" y="25396"/>
                    <a:pt x="5323" y="25420"/>
                  </a:cubicBezTo>
                  <a:cubicBezTo>
                    <a:pt x="5335" y="25432"/>
                    <a:pt x="5335" y="25468"/>
                    <a:pt x="5347" y="25479"/>
                  </a:cubicBezTo>
                  <a:cubicBezTo>
                    <a:pt x="5358" y="25515"/>
                    <a:pt x="5394" y="25563"/>
                    <a:pt x="5394" y="25587"/>
                  </a:cubicBezTo>
                  <a:cubicBezTo>
                    <a:pt x="5406" y="25610"/>
                    <a:pt x="5406" y="25658"/>
                    <a:pt x="5406" y="25706"/>
                  </a:cubicBezTo>
                  <a:cubicBezTo>
                    <a:pt x="5406" y="25753"/>
                    <a:pt x="5406" y="25789"/>
                    <a:pt x="5442" y="25837"/>
                  </a:cubicBezTo>
                  <a:cubicBezTo>
                    <a:pt x="5466" y="25884"/>
                    <a:pt x="5478" y="25908"/>
                    <a:pt x="5501" y="25944"/>
                  </a:cubicBezTo>
                  <a:cubicBezTo>
                    <a:pt x="5513" y="25968"/>
                    <a:pt x="5501" y="26003"/>
                    <a:pt x="5478" y="26051"/>
                  </a:cubicBezTo>
                  <a:cubicBezTo>
                    <a:pt x="5466" y="26087"/>
                    <a:pt x="5454" y="26134"/>
                    <a:pt x="5466" y="26182"/>
                  </a:cubicBezTo>
                  <a:cubicBezTo>
                    <a:pt x="5478" y="26230"/>
                    <a:pt x="5489" y="26265"/>
                    <a:pt x="5513" y="26301"/>
                  </a:cubicBezTo>
                  <a:cubicBezTo>
                    <a:pt x="5537" y="26361"/>
                    <a:pt x="5489" y="26420"/>
                    <a:pt x="5478" y="26503"/>
                  </a:cubicBezTo>
                  <a:cubicBezTo>
                    <a:pt x="5478" y="26587"/>
                    <a:pt x="5454" y="26646"/>
                    <a:pt x="5454" y="26730"/>
                  </a:cubicBezTo>
                  <a:cubicBezTo>
                    <a:pt x="5466" y="26825"/>
                    <a:pt x="5489" y="26884"/>
                    <a:pt x="5478" y="26956"/>
                  </a:cubicBezTo>
                  <a:cubicBezTo>
                    <a:pt x="5466" y="27015"/>
                    <a:pt x="5466" y="27099"/>
                    <a:pt x="5454" y="27158"/>
                  </a:cubicBezTo>
                  <a:cubicBezTo>
                    <a:pt x="5430" y="27194"/>
                    <a:pt x="5430" y="27242"/>
                    <a:pt x="5418" y="27265"/>
                  </a:cubicBezTo>
                  <a:cubicBezTo>
                    <a:pt x="5418" y="27313"/>
                    <a:pt x="5406" y="27325"/>
                    <a:pt x="5394" y="27361"/>
                  </a:cubicBezTo>
                  <a:cubicBezTo>
                    <a:pt x="5370" y="27384"/>
                    <a:pt x="5347" y="27420"/>
                    <a:pt x="5335" y="27444"/>
                  </a:cubicBezTo>
                  <a:cubicBezTo>
                    <a:pt x="5299" y="27480"/>
                    <a:pt x="5299" y="27515"/>
                    <a:pt x="5311" y="27551"/>
                  </a:cubicBezTo>
                  <a:cubicBezTo>
                    <a:pt x="5335" y="27575"/>
                    <a:pt x="5347" y="27611"/>
                    <a:pt x="5347" y="27635"/>
                  </a:cubicBezTo>
                  <a:cubicBezTo>
                    <a:pt x="5358" y="27670"/>
                    <a:pt x="5347" y="27694"/>
                    <a:pt x="5335" y="27730"/>
                  </a:cubicBezTo>
                  <a:lnTo>
                    <a:pt x="5287" y="27813"/>
                  </a:lnTo>
                  <a:cubicBezTo>
                    <a:pt x="5275" y="27849"/>
                    <a:pt x="5275" y="27885"/>
                    <a:pt x="5251" y="27908"/>
                  </a:cubicBezTo>
                  <a:cubicBezTo>
                    <a:pt x="5227" y="27968"/>
                    <a:pt x="5192" y="28027"/>
                    <a:pt x="5180" y="28087"/>
                  </a:cubicBezTo>
                  <a:cubicBezTo>
                    <a:pt x="5180" y="28158"/>
                    <a:pt x="5180" y="28206"/>
                    <a:pt x="5156" y="28266"/>
                  </a:cubicBezTo>
                  <a:cubicBezTo>
                    <a:pt x="5132" y="28325"/>
                    <a:pt x="5108" y="28373"/>
                    <a:pt x="5097" y="28432"/>
                  </a:cubicBezTo>
                  <a:cubicBezTo>
                    <a:pt x="5073" y="28492"/>
                    <a:pt x="5049" y="28539"/>
                    <a:pt x="5013" y="28575"/>
                  </a:cubicBezTo>
                  <a:cubicBezTo>
                    <a:pt x="4977" y="28670"/>
                    <a:pt x="4942" y="28766"/>
                    <a:pt x="4894" y="28861"/>
                  </a:cubicBezTo>
                  <a:cubicBezTo>
                    <a:pt x="4882" y="28908"/>
                    <a:pt x="4870" y="28968"/>
                    <a:pt x="4835" y="28992"/>
                  </a:cubicBezTo>
                  <a:cubicBezTo>
                    <a:pt x="4811" y="29028"/>
                    <a:pt x="4763" y="29051"/>
                    <a:pt x="4739" y="29087"/>
                  </a:cubicBezTo>
                  <a:cubicBezTo>
                    <a:pt x="4704" y="29123"/>
                    <a:pt x="4704" y="29170"/>
                    <a:pt x="4716" y="29218"/>
                  </a:cubicBezTo>
                  <a:cubicBezTo>
                    <a:pt x="4716" y="29266"/>
                    <a:pt x="4739" y="29301"/>
                    <a:pt x="4716" y="29337"/>
                  </a:cubicBezTo>
                  <a:cubicBezTo>
                    <a:pt x="4763" y="29266"/>
                    <a:pt x="4680" y="29170"/>
                    <a:pt x="4739" y="29099"/>
                  </a:cubicBezTo>
                  <a:cubicBezTo>
                    <a:pt x="4763" y="29063"/>
                    <a:pt x="4811" y="29039"/>
                    <a:pt x="4835" y="29004"/>
                  </a:cubicBezTo>
                  <a:cubicBezTo>
                    <a:pt x="4882" y="28968"/>
                    <a:pt x="4882" y="28920"/>
                    <a:pt x="4918" y="28873"/>
                  </a:cubicBezTo>
                  <a:cubicBezTo>
                    <a:pt x="4954" y="28789"/>
                    <a:pt x="4989" y="28694"/>
                    <a:pt x="5037" y="28587"/>
                  </a:cubicBezTo>
                  <a:cubicBezTo>
                    <a:pt x="5049" y="28551"/>
                    <a:pt x="5073" y="28504"/>
                    <a:pt x="5108" y="28444"/>
                  </a:cubicBezTo>
                  <a:cubicBezTo>
                    <a:pt x="5120" y="28385"/>
                    <a:pt x="5156" y="28337"/>
                    <a:pt x="5168" y="28277"/>
                  </a:cubicBezTo>
                  <a:cubicBezTo>
                    <a:pt x="5180" y="28218"/>
                    <a:pt x="5180" y="28158"/>
                    <a:pt x="5192" y="28099"/>
                  </a:cubicBezTo>
                  <a:cubicBezTo>
                    <a:pt x="5216" y="28039"/>
                    <a:pt x="5239" y="27992"/>
                    <a:pt x="5275" y="27932"/>
                  </a:cubicBezTo>
                  <a:cubicBezTo>
                    <a:pt x="5287" y="27908"/>
                    <a:pt x="5287" y="27873"/>
                    <a:pt x="5299" y="27849"/>
                  </a:cubicBezTo>
                  <a:lnTo>
                    <a:pt x="5347" y="27754"/>
                  </a:lnTo>
                  <a:cubicBezTo>
                    <a:pt x="5358" y="27730"/>
                    <a:pt x="5370" y="27694"/>
                    <a:pt x="5370" y="27658"/>
                  </a:cubicBezTo>
                  <a:cubicBezTo>
                    <a:pt x="5358" y="27611"/>
                    <a:pt x="5347" y="27575"/>
                    <a:pt x="5347" y="27551"/>
                  </a:cubicBezTo>
                  <a:cubicBezTo>
                    <a:pt x="5335" y="27492"/>
                    <a:pt x="5370" y="27444"/>
                    <a:pt x="5418" y="27384"/>
                  </a:cubicBezTo>
                  <a:cubicBezTo>
                    <a:pt x="5430" y="27373"/>
                    <a:pt x="5430" y="27361"/>
                    <a:pt x="5454" y="27337"/>
                  </a:cubicBezTo>
                  <a:cubicBezTo>
                    <a:pt x="5466" y="27325"/>
                    <a:pt x="5466" y="27313"/>
                    <a:pt x="5466" y="27301"/>
                  </a:cubicBezTo>
                  <a:cubicBezTo>
                    <a:pt x="5478" y="27265"/>
                    <a:pt x="5478" y="27218"/>
                    <a:pt x="5489" y="27194"/>
                  </a:cubicBezTo>
                  <a:cubicBezTo>
                    <a:pt x="5525" y="27123"/>
                    <a:pt x="5513" y="27039"/>
                    <a:pt x="5525" y="26968"/>
                  </a:cubicBezTo>
                  <a:cubicBezTo>
                    <a:pt x="5549" y="26896"/>
                    <a:pt x="5513" y="26801"/>
                    <a:pt x="5513" y="26742"/>
                  </a:cubicBezTo>
                  <a:cubicBezTo>
                    <a:pt x="5513" y="26682"/>
                    <a:pt x="5537" y="26599"/>
                    <a:pt x="5537" y="26527"/>
                  </a:cubicBezTo>
                  <a:cubicBezTo>
                    <a:pt x="5537" y="26492"/>
                    <a:pt x="5561" y="26468"/>
                    <a:pt x="5573" y="26420"/>
                  </a:cubicBezTo>
                  <a:cubicBezTo>
                    <a:pt x="5585" y="26372"/>
                    <a:pt x="5585" y="26325"/>
                    <a:pt x="5573" y="26289"/>
                  </a:cubicBezTo>
                  <a:cubicBezTo>
                    <a:pt x="5561" y="26253"/>
                    <a:pt x="5537" y="26206"/>
                    <a:pt x="5525" y="26182"/>
                  </a:cubicBezTo>
                  <a:cubicBezTo>
                    <a:pt x="5513" y="26146"/>
                    <a:pt x="5525" y="26122"/>
                    <a:pt x="5537" y="26075"/>
                  </a:cubicBezTo>
                  <a:cubicBezTo>
                    <a:pt x="5561" y="26051"/>
                    <a:pt x="5573" y="25991"/>
                    <a:pt x="5561" y="25944"/>
                  </a:cubicBezTo>
                  <a:cubicBezTo>
                    <a:pt x="5537" y="25896"/>
                    <a:pt x="5513" y="25849"/>
                    <a:pt x="5501" y="25825"/>
                  </a:cubicBezTo>
                  <a:cubicBezTo>
                    <a:pt x="5466" y="25765"/>
                    <a:pt x="5478" y="25670"/>
                    <a:pt x="5466" y="25587"/>
                  </a:cubicBezTo>
                  <a:cubicBezTo>
                    <a:pt x="5454" y="25479"/>
                    <a:pt x="5382" y="25408"/>
                    <a:pt x="5394" y="25349"/>
                  </a:cubicBezTo>
                  <a:cubicBezTo>
                    <a:pt x="5394" y="25301"/>
                    <a:pt x="5418" y="25277"/>
                    <a:pt x="5418" y="25218"/>
                  </a:cubicBezTo>
                  <a:cubicBezTo>
                    <a:pt x="5418" y="25182"/>
                    <a:pt x="5406" y="25158"/>
                    <a:pt x="5406" y="25134"/>
                  </a:cubicBezTo>
                  <a:lnTo>
                    <a:pt x="5394" y="25075"/>
                  </a:lnTo>
                  <a:lnTo>
                    <a:pt x="5382" y="25015"/>
                  </a:lnTo>
                  <a:cubicBezTo>
                    <a:pt x="5358" y="25003"/>
                    <a:pt x="5347" y="24968"/>
                    <a:pt x="5335" y="24944"/>
                  </a:cubicBezTo>
                  <a:cubicBezTo>
                    <a:pt x="5287" y="24896"/>
                    <a:pt x="5263" y="24884"/>
                    <a:pt x="5227" y="24860"/>
                  </a:cubicBezTo>
                  <a:cubicBezTo>
                    <a:pt x="5216" y="24860"/>
                    <a:pt x="5216" y="24860"/>
                    <a:pt x="5216" y="24837"/>
                  </a:cubicBezTo>
                  <a:lnTo>
                    <a:pt x="5216" y="24825"/>
                  </a:lnTo>
                  <a:cubicBezTo>
                    <a:pt x="5204" y="24813"/>
                    <a:pt x="5216" y="24777"/>
                    <a:pt x="5216" y="24765"/>
                  </a:cubicBezTo>
                  <a:cubicBezTo>
                    <a:pt x="5227" y="24741"/>
                    <a:pt x="5227" y="24717"/>
                    <a:pt x="5227" y="24694"/>
                  </a:cubicBezTo>
                  <a:lnTo>
                    <a:pt x="5227" y="24646"/>
                  </a:lnTo>
                  <a:cubicBezTo>
                    <a:pt x="5227" y="24634"/>
                    <a:pt x="5227" y="24622"/>
                    <a:pt x="5216" y="24598"/>
                  </a:cubicBezTo>
                  <a:cubicBezTo>
                    <a:pt x="5180" y="24563"/>
                    <a:pt x="5144" y="24539"/>
                    <a:pt x="5108" y="24515"/>
                  </a:cubicBezTo>
                  <a:cubicBezTo>
                    <a:pt x="5097" y="24503"/>
                    <a:pt x="5085" y="24456"/>
                    <a:pt x="5085" y="24408"/>
                  </a:cubicBezTo>
                  <a:cubicBezTo>
                    <a:pt x="5061" y="24396"/>
                    <a:pt x="5061" y="24360"/>
                    <a:pt x="5061" y="24336"/>
                  </a:cubicBezTo>
                  <a:cubicBezTo>
                    <a:pt x="5061" y="24301"/>
                    <a:pt x="5049" y="24277"/>
                    <a:pt x="5037" y="24265"/>
                  </a:cubicBezTo>
                  <a:lnTo>
                    <a:pt x="4977" y="24122"/>
                  </a:lnTo>
                  <a:lnTo>
                    <a:pt x="4954" y="24110"/>
                  </a:lnTo>
                  <a:cubicBezTo>
                    <a:pt x="4954" y="24098"/>
                    <a:pt x="4942" y="24086"/>
                    <a:pt x="4942" y="24086"/>
                  </a:cubicBezTo>
                  <a:cubicBezTo>
                    <a:pt x="4930" y="24063"/>
                    <a:pt x="4918" y="24063"/>
                    <a:pt x="4894" y="24051"/>
                  </a:cubicBezTo>
                  <a:cubicBezTo>
                    <a:pt x="4870" y="24039"/>
                    <a:pt x="4846" y="24039"/>
                    <a:pt x="4823" y="24027"/>
                  </a:cubicBezTo>
                  <a:cubicBezTo>
                    <a:pt x="4787" y="24003"/>
                    <a:pt x="4763" y="23991"/>
                    <a:pt x="4751" y="23944"/>
                  </a:cubicBezTo>
                  <a:cubicBezTo>
                    <a:pt x="4739" y="23908"/>
                    <a:pt x="4727" y="23860"/>
                    <a:pt x="4692" y="23801"/>
                  </a:cubicBezTo>
                  <a:cubicBezTo>
                    <a:pt x="4656" y="23753"/>
                    <a:pt x="4632" y="23705"/>
                    <a:pt x="4596" y="23682"/>
                  </a:cubicBezTo>
                  <a:cubicBezTo>
                    <a:pt x="4573" y="23646"/>
                    <a:pt x="4561" y="23610"/>
                    <a:pt x="4525" y="23563"/>
                  </a:cubicBezTo>
                  <a:cubicBezTo>
                    <a:pt x="4513" y="23527"/>
                    <a:pt x="4501" y="23515"/>
                    <a:pt x="4489" y="23491"/>
                  </a:cubicBezTo>
                  <a:cubicBezTo>
                    <a:pt x="4465" y="23467"/>
                    <a:pt x="4465" y="23455"/>
                    <a:pt x="4465" y="23455"/>
                  </a:cubicBezTo>
                  <a:cubicBezTo>
                    <a:pt x="4454" y="23444"/>
                    <a:pt x="4454" y="23444"/>
                    <a:pt x="4454" y="23432"/>
                  </a:cubicBezTo>
                  <a:cubicBezTo>
                    <a:pt x="4442" y="23384"/>
                    <a:pt x="4442" y="23324"/>
                    <a:pt x="4394" y="23265"/>
                  </a:cubicBezTo>
                  <a:cubicBezTo>
                    <a:pt x="4346" y="23217"/>
                    <a:pt x="4311" y="23193"/>
                    <a:pt x="4275" y="23158"/>
                  </a:cubicBezTo>
                  <a:lnTo>
                    <a:pt x="4251" y="23134"/>
                  </a:lnTo>
                  <a:cubicBezTo>
                    <a:pt x="4227" y="23110"/>
                    <a:pt x="4215" y="23110"/>
                    <a:pt x="4204" y="23098"/>
                  </a:cubicBezTo>
                  <a:cubicBezTo>
                    <a:pt x="4168" y="23086"/>
                    <a:pt x="4156" y="23086"/>
                    <a:pt x="4132" y="23074"/>
                  </a:cubicBezTo>
                  <a:cubicBezTo>
                    <a:pt x="4084" y="23051"/>
                    <a:pt x="4073" y="23051"/>
                    <a:pt x="4049" y="23015"/>
                  </a:cubicBezTo>
                  <a:lnTo>
                    <a:pt x="4025" y="22932"/>
                  </a:lnTo>
                  <a:cubicBezTo>
                    <a:pt x="4001" y="22908"/>
                    <a:pt x="3977" y="22860"/>
                    <a:pt x="3965" y="22848"/>
                  </a:cubicBezTo>
                  <a:lnTo>
                    <a:pt x="3858" y="22729"/>
                  </a:lnTo>
                  <a:cubicBezTo>
                    <a:pt x="3787" y="22634"/>
                    <a:pt x="3703" y="22562"/>
                    <a:pt x="3632" y="22491"/>
                  </a:cubicBezTo>
                  <a:lnTo>
                    <a:pt x="3573" y="22431"/>
                  </a:lnTo>
                  <a:cubicBezTo>
                    <a:pt x="3549" y="22396"/>
                    <a:pt x="3537" y="22384"/>
                    <a:pt x="3501" y="22372"/>
                  </a:cubicBezTo>
                  <a:cubicBezTo>
                    <a:pt x="3489" y="22360"/>
                    <a:pt x="3453" y="22336"/>
                    <a:pt x="3442" y="22324"/>
                  </a:cubicBezTo>
                  <a:cubicBezTo>
                    <a:pt x="3442" y="22312"/>
                    <a:pt x="3418" y="22289"/>
                    <a:pt x="3382" y="22265"/>
                  </a:cubicBezTo>
                  <a:cubicBezTo>
                    <a:pt x="3334" y="22217"/>
                    <a:pt x="3299" y="22205"/>
                    <a:pt x="3263" y="22181"/>
                  </a:cubicBezTo>
                  <a:cubicBezTo>
                    <a:pt x="3239" y="22134"/>
                    <a:pt x="3203" y="22086"/>
                    <a:pt x="3156" y="22039"/>
                  </a:cubicBezTo>
                  <a:cubicBezTo>
                    <a:pt x="3025" y="21884"/>
                    <a:pt x="2763" y="21741"/>
                    <a:pt x="2680" y="21610"/>
                  </a:cubicBezTo>
                  <a:cubicBezTo>
                    <a:pt x="2668" y="21586"/>
                    <a:pt x="2668" y="21550"/>
                    <a:pt x="2656" y="21527"/>
                  </a:cubicBezTo>
                  <a:cubicBezTo>
                    <a:pt x="2632" y="21479"/>
                    <a:pt x="2608" y="21443"/>
                    <a:pt x="2572" y="21431"/>
                  </a:cubicBezTo>
                  <a:lnTo>
                    <a:pt x="2501" y="21384"/>
                  </a:lnTo>
                  <a:lnTo>
                    <a:pt x="2477" y="21372"/>
                  </a:lnTo>
                  <a:cubicBezTo>
                    <a:pt x="2465" y="21372"/>
                    <a:pt x="2441" y="21360"/>
                    <a:pt x="2430" y="21348"/>
                  </a:cubicBezTo>
                  <a:cubicBezTo>
                    <a:pt x="2370" y="21312"/>
                    <a:pt x="2299" y="21300"/>
                    <a:pt x="2275" y="21288"/>
                  </a:cubicBezTo>
                  <a:cubicBezTo>
                    <a:pt x="2263" y="21288"/>
                    <a:pt x="2251" y="21229"/>
                    <a:pt x="2239" y="21146"/>
                  </a:cubicBezTo>
                  <a:cubicBezTo>
                    <a:pt x="2239" y="21134"/>
                    <a:pt x="2215" y="21110"/>
                    <a:pt x="2203" y="21086"/>
                  </a:cubicBezTo>
                  <a:cubicBezTo>
                    <a:pt x="2179" y="21074"/>
                    <a:pt x="2179" y="21074"/>
                    <a:pt x="2168" y="21062"/>
                  </a:cubicBezTo>
                  <a:lnTo>
                    <a:pt x="2084" y="21003"/>
                  </a:lnTo>
                  <a:lnTo>
                    <a:pt x="2060" y="20967"/>
                  </a:lnTo>
                  <a:lnTo>
                    <a:pt x="2037" y="20955"/>
                  </a:lnTo>
                  <a:cubicBezTo>
                    <a:pt x="2037" y="20955"/>
                    <a:pt x="2025" y="20943"/>
                    <a:pt x="2013" y="20943"/>
                  </a:cubicBezTo>
                  <a:cubicBezTo>
                    <a:pt x="1965" y="20907"/>
                    <a:pt x="1941" y="20907"/>
                    <a:pt x="1906" y="20907"/>
                  </a:cubicBezTo>
                  <a:cubicBezTo>
                    <a:pt x="1882" y="20907"/>
                    <a:pt x="1846" y="20896"/>
                    <a:pt x="1846" y="20896"/>
                  </a:cubicBezTo>
                  <a:lnTo>
                    <a:pt x="1834" y="20872"/>
                  </a:lnTo>
                  <a:cubicBezTo>
                    <a:pt x="1822" y="20848"/>
                    <a:pt x="1822" y="20812"/>
                    <a:pt x="1798" y="20777"/>
                  </a:cubicBezTo>
                  <a:cubicBezTo>
                    <a:pt x="1798" y="20765"/>
                    <a:pt x="1787" y="20729"/>
                    <a:pt x="1775" y="20717"/>
                  </a:cubicBezTo>
                  <a:cubicBezTo>
                    <a:pt x="1763" y="20705"/>
                    <a:pt x="1727" y="20669"/>
                    <a:pt x="1715" y="20669"/>
                  </a:cubicBezTo>
                  <a:cubicBezTo>
                    <a:pt x="1668" y="20657"/>
                    <a:pt x="1644" y="20646"/>
                    <a:pt x="1608" y="20646"/>
                  </a:cubicBezTo>
                  <a:cubicBezTo>
                    <a:pt x="1596" y="20634"/>
                    <a:pt x="1596" y="20634"/>
                    <a:pt x="1584" y="20634"/>
                  </a:cubicBezTo>
                  <a:cubicBezTo>
                    <a:pt x="1548" y="20598"/>
                    <a:pt x="1537" y="20538"/>
                    <a:pt x="1477" y="20479"/>
                  </a:cubicBezTo>
                  <a:cubicBezTo>
                    <a:pt x="1382" y="20407"/>
                    <a:pt x="1298" y="20312"/>
                    <a:pt x="1203" y="20229"/>
                  </a:cubicBezTo>
                  <a:cubicBezTo>
                    <a:pt x="1167" y="20181"/>
                    <a:pt x="1132" y="20134"/>
                    <a:pt x="1084" y="20098"/>
                  </a:cubicBezTo>
                  <a:cubicBezTo>
                    <a:pt x="1072" y="20098"/>
                    <a:pt x="1072" y="20074"/>
                    <a:pt x="1060" y="20062"/>
                  </a:cubicBezTo>
                  <a:lnTo>
                    <a:pt x="1013" y="20015"/>
                  </a:lnTo>
                  <a:lnTo>
                    <a:pt x="941" y="19979"/>
                  </a:lnTo>
                  <a:lnTo>
                    <a:pt x="929" y="19955"/>
                  </a:lnTo>
                  <a:lnTo>
                    <a:pt x="906" y="19943"/>
                  </a:lnTo>
                  <a:cubicBezTo>
                    <a:pt x="906" y="19943"/>
                    <a:pt x="894" y="19943"/>
                    <a:pt x="894" y="19931"/>
                  </a:cubicBezTo>
                  <a:cubicBezTo>
                    <a:pt x="882" y="19895"/>
                    <a:pt x="882" y="19872"/>
                    <a:pt x="870" y="19836"/>
                  </a:cubicBezTo>
                  <a:cubicBezTo>
                    <a:pt x="846" y="19824"/>
                    <a:pt x="846" y="19812"/>
                    <a:pt x="834" y="19776"/>
                  </a:cubicBezTo>
                  <a:cubicBezTo>
                    <a:pt x="822" y="19753"/>
                    <a:pt x="822" y="19753"/>
                    <a:pt x="810" y="19741"/>
                  </a:cubicBezTo>
                  <a:lnTo>
                    <a:pt x="751" y="19657"/>
                  </a:lnTo>
                  <a:cubicBezTo>
                    <a:pt x="667" y="19574"/>
                    <a:pt x="608" y="19467"/>
                    <a:pt x="525" y="19360"/>
                  </a:cubicBezTo>
                  <a:cubicBezTo>
                    <a:pt x="513" y="19336"/>
                    <a:pt x="489" y="19324"/>
                    <a:pt x="477" y="19288"/>
                  </a:cubicBezTo>
                  <a:lnTo>
                    <a:pt x="429" y="19205"/>
                  </a:lnTo>
                  <a:lnTo>
                    <a:pt x="417" y="19157"/>
                  </a:lnTo>
                  <a:lnTo>
                    <a:pt x="405" y="19145"/>
                  </a:lnTo>
                  <a:lnTo>
                    <a:pt x="405" y="19062"/>
                  </a:lnTo>
                  <a:lnTo>
                    <a:pt x="405" y="19002"/>
                  </a:lnTo>
                  <a:lnTo>
                    <a:pt x="405" y="18967"/>
                  </a:lnTo>
                  <a:cubicBezTo>
                    <a:pt x="405" y="18943"/>
                    <a:pt x="394" y="18943"/>
                    <a:pt x="394" y="18931"/>
                  </a:cubicBezTo>
                  <a:cubicBezTo>
                    <a:pt x="358" y="18883"/>
                    <a:pt x="334" y="18860"/>
                    <a:pt x="310" y="18824"/>
                  </a:cubicBezTo>
                  <a:cubicBezTo>
                    <a:pt x="298" y="18812"/>
                    <a:pt x="286" y="18800"/>
                    <a:pt x="286" y="18788"/>
                  </a:cubicBezTo>
                  <a:cubicBezTo>
                    <a:pt x="274" y="18788"/>
                    <a:pt x="286" y="18752"/>
                    <a:pt x="286" y="18729"/>
                  </a:cubicBezTo>
                  <a:cubicBezTo>
                    <a:pt x="298" y="18693"/>
                    <a:pt x="298" y="18645"/>
                    <a:pt x="298" y="18610"/>
                  </a:cubicBezTo>
                  <a:lnTo>
                    <a:pt x="298" y="18502"/>
                  </a:lnTo>
                  <a:lnTo>
                    <a:pt x="298" y="18407"/>
                  </a:lnTo>
                  <a:cubicBezTo>
                    <a:pt x="298" y="18371"/>
                    <a:pt x="286" y="18336"/>
                    <a:pt x="286" y="18312"/>
                  </a:cubicBezTo>
                  <a:lnTo>
                    <a:pt x="286" y="18264"/>
                  </a:lnTo>
                  <a:lnTo>
                    <a:pt x="286" y="18205"/>
                  </a:lnTo>
                  <a:cubicBezTo>
                    <a:pt x="286" y="18145"/>
                    <a:pt x="274" y="18110"/>
                    <a:pt x="251" y="18086"/>
                  </a:cubicBezTo>
                  <a:cubicBezTo>
                    <a:pt x="239" y="18074"/>
                    <a:pt x="239" y="18074"/>
                    <a:pt x="239" y="18050"/>
                  </a:cubicBezTo>
                  <a:lnTo>
                    <a:pt x="239" y="18038"/>
                  </a:lnTo>
                  <a:cubicBezTo>
                    <a:pt x="239" y="18026"/>
                    <a:pt x="251" y="17990"/>
                    <a:pt x="274" y="17967"/>
                  </a:cubicBezTo>
                  <a:cubicBezTo>
                    <a:pt x="286" y="17955"/>
                    <a:pt x="298" y="17907"/>
                    <a:pt x="310" y="17871"/>
                  </a:cubicBezTo>
                  <a:cubicBezTo>
                    <a:pt x="334" y="17859"/>
                    <a:pt x="346" y="17848"/>
                    <a:pt x="358" y="17812"/>
                  </a:cubicBezTo>
                  <a:lnTo>
                    <a:pt x="394" y="17776"/>
                  </a:lnTo>
                  <a:cubicBezTo>
                    <a:pt x="394" y="17752"/>
                    <a:pt x="405" y="17752"/>
                    <a:pt x="405" y="17740"/>
                  </a:cubicBezTo>
                  <a:cubicBezTo>
                    <a:pt x="405" y="17729"/>
                    <a:pt x="417" y="17729"/>
                    <a:pt x="417" y="17717"/>
                  </a:cubicBezTo>
                  <a:cubicBezTo>
                    <a:pt x="453" y="17669"/>
                    <a:pt x="453" y="17633"/>
                    <a:pt x="465" y="17609"/>
                  </a:cubicBezTo>
                  <a:cubicBezTo>
                    <a:pt x="465" y="17598"/>
                    <a:pt x="477" y="17574"/>
                    <a:pt x="477" y="17562"/>
                  </a:cubicBezTo>
                  <a:cubicBezTo>
                    <a:pt x="477" y="17550"/>
                    <a:pt x="477" y="17538"/>
                    <a:pt x="489" y="17514"/>
                  </a:cubicBezTo>
                  <a:lnTo>
                    <a:pt x="536" y="17431"/>
                  </a:lnTo>
                  <a:cubicBezTo>
                    <a:pt x="584" y="17371"/>
                    <a:pt x="596" y="17336"/>
                    <a:pt x="655" y="17300"/>
                  </a:cubicBezTo>
                  <a:cubicBezTo>
                    <a:pt x="691" y="17276"/>
                    <a:pt x="715" y="17217"/>
                    <a:pt x="727" y="17217"/>
                  </a:cubicBezTo>
                  <a:cubicBezTo>
                    <a:pt x="751" y="17205"/>
                    <a:pt x="775" y="17181"/>
                    <a:pt x="810" y="17157"/>
                  </a:cubicBezTo>
                  <a:cubicBezTo>
                    <a:pt x="834" y="17133"/>
                    <a:pt x="882" y="17097"/>
                    <a:pt x="906" y="17062"/>
                  </a:cubicBezTo>
                  <a:cubicBezTo>
                    <a:pt x="929" y="17014"/>
                    <a:pt x="941" y="16978"/>
                    <a:pt x="953" y="16955"/>
                  </a:cubicBezTo>
                  <a:cubicBezTo>
                    <a:pt x="965" y="16955"/>
                    <a:pt x="965" y="16943"/>
                    <a:pt x="965" y="16943"/>
                  </a:cubicBezTo>
                  <a:lnTo>
                    <a:pt x="1001" y="16907"/>
                  </a:lnTo>
                  <a:lnTo>
                    <a:pt x="1072" y="16847"/>
                  </a:lnTo>
                  <a:lnTo>
                    <a:pt x="1120" y="16824"/>
                  </a:lnTo>
                  <a:lnTo>
                    <a:pt x="1167" y="16776"/>
                  </a:lnTo>
                  <a:lnTo>
                    <a:pt x="1239" y="16705"/>
                  </a:lnTo>
                  <a:lnTo>
                    <a:pt x="1251" y="16681"/>
                  </a:lnTo>
                  <a:lnTo>
                    <a:pt x="1263" y="16669"/>
                  </a:lnTo>
                  <a:cubicBezTo>
                    <a:pt x="1287" y="16657"/>
                    <a:pt x="1287" y="16657"/>
                    <a:pt x="1298" y="16657"/>
                  </a:cubicBezTo>
                  <a:cubicBezTo>
                    <a:pt x="1310" y="16645"/>
                    <a:pt x="1358" y="16645"/>
                    <a:pt x="1406" y="16633"/>
                  </a:cubicBezTo>
                  <a:lnTo>
                    <a:pt x="1608" y="16526"/>
                  </a:lnTo>
                  <a:lnTo>
                    <a:pt x="1644" y="16514"/>
                  </a:lnTo>
                  <a:cubicBezTo>
                    <a:pt x="1656" y="16490"/>
                    <a:pt x="1668" y="16490"/>
                    <a:pt x="1679" y="16478"/>
                  </a:cubicBezTo>
                  <a:cubicBezTo>
                    <a:pt x="1703" y="16466"/>
                    <a:pt x="1715" y="16431"/>
                    <a:pt x="1727" y="16419"/>
                  </a:cubicBezTo>
                  <a:cubicBezTo>
                    <a:pt x="1739" y="16371"/>
                    <a:pt x="1763" y="16347"/>
                    <a:pt x="1775" y="16347"/>
                  </a:cubicBezTo>
                  <a:lnTo>
                    <a:pt x="1787" y="16347"/>
                  </a:lnTo>
                  <a:cubicBezTo>
                    <a:pt x="1822" y="16347"/>
                    <a:pt x="1846" y="16359"/>
                    <a:pt x="1906" y="16359"/>
                  </a:cubicBezTo>
                  <a:lnTo>
                    <a:pt x="1953" y="16359"/>
                  </a:lnTo>
                  <a:cubicBezTo>
                    <a:pt x="1965" y="16359"/>
                    <a:pt x="1965" y="16359"/>
                    <a:pt x="2001" y="16347"/>
                  </a:cubicBezTo>
                  <a:cubicBezTo>
                    <a:pt x="2025" y="16335"/>
                    <a:pt x="2037" y="16300"/>
                    <a:pt x="2060" y="16288"/>
                  </a:cubicBezTo>
                  <a:cubicBezTo>
                    <a:pt x="2084" y="16252"/>
                    <a:pt x="2096" y="16228"/>
                    <a:pt x="2120" y="16216"/>
                  </a:cubicBezTo>
                  <a:cubicBezTo>
                    <a:pt x="2132" y="16193"/>
                    <a:pt x="2120" y="16193"/>
                    <a:pt x="2132" y="16193"/>
                  </a:cubicBezTo>
                  <a:cubicBezTo>
                    <a:pt x="2144" y="16193"/>
                    <a:pt x="2156" y="16181"/>
                    <a:pt x="2179" y="16181"/>
                  </a:cubicBezTo>
                  <a:cubicBezTo>
                    <a:pt x="2203" y="16169"/>
                    <a:pt x="2239" y="16169"/>
                    <a:pt x="2275" y="16157"/>
                  </a:cubicBezTo>
                  <a:cubicBezTo>
                    <a:pt x="2310" y="16133"/>
                    <a:pt x="2322" y="16133"/>
                    <a:pt x="2322" y="16133"/>
                  </a:cubicBezTo>
                  <a:lnTo>
                    <a:pt x="2358" y="16133"/>
                  </a:lnTo>
                  <a:cubicBezTo>
                    <a:pt x="2394" y="16133"/>
                    <a:pt x="2430" y="16133"/>
                    <a:pt x="2489" y="16121"/>
                  </a:cubicBezTo>
                  <a:cubicBezTo>
                    <a:pt x="2596" y="16097"/>
                    <a:pt x="2632" y="16050"/>
                    <a:pt x="2691" y="16038"/>
                  </a:cubicBezTo>
                  <a:cubicBezTo>
                    <a:pt x="2751" y="16014"/>
                    <a:pt x="2787" y="15990"/>
                    <a:pt x="2811" y="15978"/>
                  </a:cubicBezTo>
                  <a:cubicBezTo>
                    <a:pt x="2811" y="15954"/>
                    <a:pt x="2834" y="15943"/>
                    <a:pt x="2846" y="15943"/>
                  </a:cubicBezTo>
                  <a:cubicBezTo>
                    <a:pt x="2858" y="15943"/>
                    <a:pt x="2858" y="15943"/>
                    <a:pt x="2894" y="15931"/>
                  </a:cubicBezTo>
                  <a:cubicBezTo>
                    <a:pt x="2930" y="15919"/>
                    <a:pt x="2965" y="15895"/>
                    <a:pt x="2989" y="15883"/>
                  </a:cubicBezTo>
                  <a:cubicBezTo>
                    <a:pt x="3025" y="15871"/>
                    <a:pt x="3049" y="15859"/>
                    <a:pt x="3072" y="15859"/>
                  </a:cubicBezTo>
                  <a:cubicBezTo>
                    <a:pt x="3080" y="15851"/>
                    <a:pt x="3090" y="15849"/>
                    <a:pt x="3100" y="15849"/>
                  </a:cubicBezTo>
                  <a:cubicBezTo>
                    <a:pt x="3120" y="15849"/>
                    <a:pt x="3144" y="15859"/>
                    <a:pt x="3168" y="15859"/>
                  </a:cubicBezTo>
                  <a:lnTo>
                    <a:pt x="3263" y="15859"/>
                  </a:lnTo>
                  <a:cubicBezTo>
                    <a:pt x="3287" y="15859"/>
                    <a:pt x="3322" y="15835"/>
                    <a:pt x="3334" y="15824"/>
                  </a:cubicBezTo>
                  <a:cubicBezTo>
                    <a:pt x="3382" y="15800"/>
                    <a:pt x="3406" y="15776"/>
                    <a:pt x="3430" y="15764"/>
                  </a:cubicBezTo>
                  <a:lnTo>
                    <a:pt x="3465" y="15764"/>
                  </a:lnTo>
                  <a:cubicBezTo>
                    <a:pt x="3489" y="15752"/>
                    <a:pt x="3513" y="15752"/>
                    <a:pt x="3525" y="15740"/>
                  </a:cubicBezTo>
                  <a:cubicBezTo>
                    <a:pt x="3620" y="15693"/>
                    <a:pt x="3632" y="15681"/>
                    <a:pt x="3703" y="15681"/>
                  </a:cubicBezTo>
                  <a:cubicBezTo>
                    <a:pt x="3739" y="15681"/>
                    <a:pt x="3787" y="15681"/>
                    <a:pt x="3823" y="15657"/>
                  </a:cubicBezTo>
                  <a:cubicBezTo>
                    <a:pt x="3858" y="15645"/>
                    <a:pt x="3870" y="15645"/>
                    <a:pt x="3918" y="15645"/>
                  </a:cubicBezTo>
                  <a:lnTo>
                    <a:pt x="3977" y="15645"/>
                  </a:lnTo>
                  <a:cubicBezTo>
                    <a:pt x="3989" y="15645"/>
                    <a:pt x="4025" y="15633"/>
                    <a:pt x="4037" y="15633"/>
                  </a:cubicBezTo>
                  <a:lnTo>
                    <a:pt x="4144" y="15621"/>
                  </a:lnTo>
                  <a:lnTo>
                    <a:pt x="4204" y="15597"/>
                  </a:lnTo>
                  <a:lnTo>
                    <a:pt x="4573" y="15597"/>
                  </a:lnTo>
                  <a:cubicBezTo>
                    <a:pt x="4585" y="15585"/>
                    <a:pt x="4585" y="15585"/>
                    <a:pt x="4620" y="15585"/>
                  </a:cubicBezTo>
                  <a:cubicBezTo>
                    <a:pt x="4632" y="15585"/>
                    <a:pt x="4644" y="15573"/>
                    <a:pt x="4656" y="15573"/>
                  </a:cubicBezTo>
                  <a:cubicBezTo>
                    <a:pt x="4692" y="15562"/>
                    <a:pt x="4704" y="15538"/>
                    <a:pt x="4716" y="15526"/>
                  </a:cubicBezTo>
                  <a:cubicBezTo>
                    <a:pt x="4739" y="15502"/>
                    <a:pt x="4763" y="15478"/>
                    <a:pt x="4763" y="15478"/>
                  </a:cubicBezTo>
                  <a:lnTo>
                    <a:pt x="4989" y="15478"/>
                  </a:lnTo>
                  <a:cubicBezTo>
                    <a:pt x="5049" y="15466"/>
                    <a:pt x="5073" y="15454"/>
                    <a:pt x="5108" y="15443"/>
                  </a:cubicBezTo>
                  <a:cubicBezTo>
                    <a:pt x="5120" y="15419"/>
                    <a:pt x="5132" y="15419"/>
                    <a:pt x="5132" y="15419"/>
                  </a:cubicBezTo>
                  <a:lnTo>
                    <a:pt x="5168" y="15419"/>
                  </a:lnTo>
                  <a:cubicBezTo>
                    <a:pt x="5180" y="15419"/>
                    <a:pt x="5227" y="15443"/>
                    <a:pt x="5275" y="15443"/>
                  </a:cubicBezTo>
                  <a:cubicBezTo>
                    <a:pt x="5283" y="15444"/>
                    <a:pt x="5292" y="15445"/>
                    <a:pt x="5300" y="15445"/>
                  </a:cubicBezTo>
                  <a:cubicBezTo>
                    <a:pt x="5351" y="15445"/>
                    <a:pt x="5399" y="15417"/>
                    <a:pt x="5430" y="15407"/>
                  </a:cubicBezTo>
                  <a:cubicBezTo>
                    <a:pt x="5466" y="15395"/>
                    <a:pt x="5489" y="15383"/>
                    <a:pt x="5513" y="15383"/>
                  </a:cubicBezTo>
                  <a:lnTo>
                    <a:pt x="5608" y="15383"/>
                  </a:lnTo>
                  <a:lnTo>
                    <a:pt x="5835" y="15359"/>
                  </a:lnTo>
                  <a:lnTo>
                    <a:pt x="5942" y="15359"/>
                  </a:lnTo>
                  <a:cubicBezTo>
                    <a:pt x="5954" y="15359"/>
                    <a:pt x="5966" y="15347"/>
                    <a:pt x="5989" y="15347"/>
                  </a:cubicBezTo>
                  <a:cubicBezTo>
                    <a:pt x="6025" y="15335"/>
                    <a:pt x="6061" y="15300"/>
                    <a:pt x="6085" y="15300"/>
                  </a:cubicBezTo>
                  <a:cubicBezTo>
                    <a:pt x="6101" y="15300"/>
                    <a:pt x="6106" y="15294"/>
                    <a:pt x="6115" y="15294"/>
                  </a:cubicBezTo>
                  <a:cubicBezTo>
                    <a:pt x="6119" y="15294"/>
                    <a:pt x="6124" y="15296"/>
                    <a:pt x="6132" y="15300"/>
                  </a:cubicBezTo>
                  <a:cubicBezTo>
                    <a:pt x="6168" y="15300"/>
                    <a:pt x="6192" y="15335"/>
                    <a:pt x="6262" y="15335"/>
                  </a:cubicBezTo>
                  <a:lnTo>
                    <a:pt x="6262" y="15335"/>
                  </a:lnTo>
                  <a:cubicBezTo>
                    <a:pt x="6280" y="15355"/>
                    <a:pt x="6312" y="15388"/>
                    <a:pt x="6359" y="15407"/>
                  </a:cubicBezTo>
                  <a:cubicBezTo>
                    <a:pt x="6418" y="15454"/>
                    <a:pt x="6478" y="15454"/>
                    <a:pt x="6501" y="15466"/>
                  </a:cubicBezTo>
                  <a:cubicBezTo>
                    <a:pt x="6537" y="15478"/>
                    <a:pt x="6549" y="15478"/>
                    <a:pt x="6561" y="15502"/>
                  </a:cubicBezTo>
                  <a:lnTo>
                    <a:pt x="6656" y="15585"/>
                  </a:lnTo>
                  <a:cubicBezTo>
                    <a:pt x="6668" y="15597"/>
                    <a:pt x="6680" y="15597"/>
                    <a:pt x="6704" y="15621"/>
                  </a:cubicBezTo>
                  <a:lnTo>
                    <a:pt x="6728" y="15633"/>
                  </a:lnTo>
                  <a:lnTo>
                    <a:pt x="6787" y="15657"/>
                  </a:lnTo>
                  <a:lnTo>
                    <a:pt x="6847" y="15693"/>
                  </a:lnTo>
                  <a:lnTo>
                    <a:pt x="6882" y="15704"/>
                  </a:lnTo>
                  <a:cubicBezTo>
                    <a:pt x="6894" y="15704"/>
                    <a:pt x="6906" y="15704"/>
                    <a:pt x="6942" y="15716"/>
                  </a:cubicBezTo>
                  <a:lnTo>
                    <a:pt x="7121" y="15716"/>
                  </a:lnTo>
                  <a:lnTo>
                    <a:pt x="7132" y="15740"/>
                  </a:lnTo>
                  <a:cubicBezTo>
                    <a:pt x="7144" y="15752"/>
                    <a:pt x="7180" y="15800"/>
                    <a:pt x="7240" y="15835"/>
                  </a:cubicBezTo>
                  <a:cubicBezTo>
                    <a:pt x="7263" y="15859"/>
                    <a:pt x="7311" y="15883"/>
                    <a:pt x="7335" y="15883"/>
                  </a:cubicBezTo>
                  <a:cubicBezTo>
                    <a:pt x="7371" y="15895"/>
                    <a:pt x="7394" y="15895"/>
                    <a:pt x="7418" y="15895"/>
                  </a:cubicBezTo>
                  <a:lnTo>
                    <a:pt x="7478" y="15895"/>
                  </a:lnTo>
                  <a:lnTo>
                    <a:pt x="7502" y="15919"/>
                  </a:lnTo>
                  <a:cubicBezTo>
                    <a:pt x="7561" y="15943"/>
                    <a:pt x="7680" y="15978"/>
                    <a:pt x="7668" y="15990"/>
                  </a:cubicBezTo>
                  <a:cubicBezTo>
                    <a:pt x="7692" y="16014"/>
                    <a:pt x="7716" y="16062"/>
                    <a:pt x="7787" y="16121"/>
                  </a:cubicBezTo>
                  <a:cubicBezTo>
                    <a:pt x="7843" y="16153"/>
                    <a:pt x="7898" y="16158"/>
                    <a:pt x="7936" y="16158"/>
                  </a:cubicBezTo>
                  <a:cubicBezTo>
                    <a:pt x="7955" y="16158"/>
                    <a:pt x="7970" y="16157"/>
                    <a:pt x="7978" y="16157"/>
                  </a:cubicBezTo>
                  <a:lnTo>
                    <a:pt x="8014" y="16157"/>
                  </a:lnTo>
                  <a:lnTo>
                    <a:pt x="8025" y="16169"/>
                  </a:lnTo>
                  <a:cubicBezTo>
                    <a:pt x="8049" y="16181"/>
                    <a:pt x="8085" y="16216"/>
                    <a:pt x="8133" y="16240"/>
                  </a:cubicBezTo>
                  <a:cubicBezTo>
                    <a:pt x="8192" y="16276"/>
                    <a:pt x="8228" y="16288"/>
                    <a:pt x="8264" y="16300"/>
                  </a:cubicBezTo>
                  <a:lnTo>
                    <a:pt x="8371" y="16347"/>
                  </a:lnTo>
                  <a:cubicBezTo>
                    <a:pt x="8371" y="16347"/>
                    <a:pt x="8395" y="16371"/>
                    <a:pt x="8442" y="16407"/>
                  </a:cubicBezTo>
                  <a:cubicBezTo>
                    <a:pt x="8454" y="16419"/>
                    <a:pt x="8490" y="16431"/>
                    <a:pt x="8514" y="16455"/>
                  </a:cubicBezTo>
                  <a:cubicBezTo>
                    <a:pt x="8526" y="16455"/>
                    <a:pt x="8526" y="16466"/>
                    <a:pt x="8561" y="16466"/>
                  </a:cubicBezTo>
                  <a:lnTo>
                    <a:pt x="8728" y="16466"/>
                  </a:lnTo>
                  <a:lnTo>
                    <a:pt x="8752" y="16490"/>
                  </a:lnTo>
                  <a:cubicBezTo>
                    <a:pt x="8764" y="16514"/>
                    <a:pt x="8787" y="16538"/>
                    <a:pt x="8811" y="16550"/>
                  </a:cubicBezTo>
                  <a:cubicBezTo>
                    <a:pt x="8823" y="16574"/>
                    <a:pt x="8847" y="16574"/>
                    <a:pt x="8859" y="16586"/>
                  </a:cubicBezTo>
                  <a:cubicBezTo>
                    <a:pt x="8883" y="16597"/>
                    <a:pt x="8883" y="16597"/>
                    <a:pt x="8907" y="16597"/>
                  </a:cubicBezTo>
                  <a:lnTo>
                    <a:pt x="9026" y="16645"/>
                  </a:lnTo>
                  <a:lnTo>
                    <a:pt x="9085" y="16657"/>
                  </a:lnTo>
                  <a:cubicBezTo>
                    <a:pt x="9109" y="16669"/>
                    <a:pt x="9145" y="16669"/>
                    <a:pt x="9168" y="16669"/>
                  </a:cubicBezTo>
                  <a:lnTo>
                    <a:pt x="9264" y="16669"/>
                  </a:lnTo>
                  <a:cubicBezTo>
                    <a:pt x="9276" y="16669"/>
                    <a:pt x="9288" y="16693"/>
                    <a:pt x="9335" y="16716"/>
                  </a:cubicBezTo>
                  <a:cubicBezTo>
                    <a:pt x="9359" y="16728"/>
                    <a:pt x="9383" y="16752"/>
                    <a:pt x="9407" y="16764"/>
                  </a:cubicBezTo>
                  <a:cubicBezTo>
                    <a:pt x="9418" y="16764"/>
                    <a:pt x="9442" y="16776"/>
                    <a:pt x="9454" y="16776"/>
                  </a:cubicBezTo>
                  <a:lnTo>
                    <a:pt x="9502" y="16776"/>
                  </a:lnTo>
                  <a:cubicBezTo>
                    <a:pt x="9561" y="16776"/>
                    <a:pt x="9597" y="16764"/>
                    <a:pt x="9633" y="16764"/>
                  </a:cubicBezTo>
                  <a:lnTo>
                    <a:pt x="9657" y="16764"/>
                  </a:lnTo>
                  <a:lnTo>
                    <a:pt x="9716" y="16776"/>
                  </a:lnTo>
                  <a:lnTo>
                    <a:pt x="9859" y="16788"/>
                  </a:lnTo>
                  <a:cubicBezTo>
                    <a:pt x="9879" y="16796"/>
                    <a:pt x="9899" y="16799"/>
                    <a:pt x="9917" y="16799"/>
                  </a:cubicBezTo>
                  <a:cubicBezTo>
                    <a:pt x="9954" y="16799"/>
                    <a:pt x="9986" y="16788"/>
                    <a:pt x="10002" y="16788"/>
                  </a:cubicBezTo>
                  <a:lnTo>
                    <a:pt x="10050" y="16788"/>
                  </a:lnTo>
                  <a:cubicBezTo>
                    <a:pt x="10061" y="16788"/>
                    <a:pt x="10097" y="16824"/>
                    <a:pt x="10133" y="16871"/>
                  </a:cubicBezTo>
                  <a:cubicBezTo>
                    <a:pt x="10157" y="16883"/>
                    <a:pt x="10169" y="16883"/>
                    <a:pt x="10192" y="16895"/>
                  </a:cubicBezTo>
                  <a:cubicBezTo>
                    <a:pt x="10216" y="16907"/>
                    <a:pt x="10276" y="16907"/>
                    <a:pt x="10276" y="16907"/>
                  </a:cubicBezTo>
                  <a:cubicBezTo>
                    <a:pt x="10335" y="16907"/>
                    <a:pt x="10359" y="16895"/>
                    <a:pt x="10395" y="16883"/>
                  </a:cubicBezTo>
                  <a:lnTo>
                    <a:pt x="10477" y="16824"/>
                  </a:lnTo>
                  <a:lnTo>
                    <a:pt x="10477" y="16824"/>
                  </a:lnTo>
                  <a:cubicBezTo>
                    <a:pt x="10484" y="16825"/>
                    <a:pt x="10502" y="16828"/>
                    <a:pt x="10526" y="16836"/>
                  </a:cubicBezTo>
                  <a:cubicBezTo>
                    <a:pt x="10538" y="16836"/>
                    <a:pt x="10573" y="16847"/>
                    <a:pt x="10597" y="16847"/>
                  </a:cubicBezTo>
                  <a:lnTo>
                    <a:pt x="10657" y="16847"/>
                  </a:lnTo>
                  <a:cubicBezTo>
                    <a:pt x="10660" y="16853"/>
                    <a:pt x="10666" y="16856"/>
                    <a:pt x="10673" y="16856"/>
                  </a:cubicBezTo>
                  <a:cubicBezTo>
                    <a:pt x="10695" y="16856"/>
                    <a:pt x="10728" y="16836"/>
                    <a:pt x="10728" y="16836"/>
                  </a:cubicBezTo>
                  <a:cubicBezTo>
                    <a:pt x="10823" y="16776"/>
                    <a:pt x="10835" y="16716"/>
                    <a:pt x="10847" y="16669"/>
                  </a:cubicBezTo>
                  <a:lnTo>
                    <a:pt x="10871" y="16633"/>
                  </a:lnTo>
                  <a:lnTo>
                    <a:pt x="10871" y="16609"/>
                  </a:lnTo>
                  <a:lnTo>
                    <a:pt x="10883" y="16597"/>
                  </a:lnTo>
                  <a:cubicBezTo>
                    <a:pt x="10895" y="16574"/>
                    <a:pt x="10942" y="16526"/>
                    <a:pt x="10954" y="16455"/>
                  </a:cubicBezTo>
                  <a:cubicBezTo>
                    <a:pt x="10966" y="16359"/>
                    <a:pt x="10942" y="16300"/>
                    <a:pt x="10931" y="16252"/>
                  </a:cubicBezTo>
                  <a:cubicBezTo>
                    <a:pt x="10907" y="16216"/>
                    <a:pt x="10883" y="16169"/>
                    <a:pt x="10871" y="16133"/>
                  </a:cubicBezTo>
                  <a:cubicBezTo>
                    <a:pt x="10835" y="16074"/>
                    <a:pt x="10788" y="16050"/>
                    <a:pt x="10764" y="16014"/>
                  </a:cubicBezTo>
                  <a:lnTo>
                    <a:pt x="10716" y="15990"/>
                  </a:lnTo>
                  <a:lnTo>
                    <a:pt x="10669" y="15943"/>
                  </a:lnTo>
                  <a:lnTo>
                    <a:pt x="10585" y="15871"/>
                  </a:lnTo>
                  <a:cubicBezTo>
                    <a:pt x="10550" y="15824"/>
                    <a:pt x="10490" y="15800"/>
                    <a:pt x="10454" y="15776"/>
                  </a:cubicBezTo>
                  <a:lnTo>
                    <a:pt x="10407" y="15764"/>
                  </a:lnTo>
                  <a:lnTo>
                    <a:pt x="10395" y="15752"/>
                  </a:lnTo>
                  <a:cubicBezTo>
                    <a:pt x="10407" y="15752"/>
                    <a:pt x="10371" y="15716"/>
                    <a:pt x="10347" y="15681"/>
                  </a:cubicBezTo>
                  <a:cubicBezTo>
                    <a:pt x="10335" y="15645"/>
                    <a:pt x="10300" y="15633"/>
                    <a:pt x="10276" y="15597"/>
                  </a:cubicBezTo>
                  <a:cubicBezTo>
                    <a:pt x="10240" y="15597"/>
                    <a:pt x="10228" y="15585"/>
                    <a:pt x="10228" y="15585"/>
                  </a:cubicBezTo>
                  <a:lnTo>
                    <a:pt x="10192" y="15573"/>
                  </a:lnTo>
                  <a:lnTo>
                    <a:pt x="10097" y="15526"/>
                  </a:lnTo>
                  <a:cubicBezTo>
                    <a:pt x="10050" y="15502"/>
                    <a:pt x="9990" y="15478"/>
                    <a:pt x="9942" y="15478"/>
                  </a:cubicBezTo>
                  <a:lnTo>
                    <a:pt x="9883" y="15466"/>
                  </a:lnTo>
                  <a:lnTo>
                    <a:pt x="9871" y="15466"/>
                  </a:lnTo>
                  <a:lnTo>
                    <a:pt x="9835" y="15454"/>
                  </a:lnTo>
                  <a:cubicBezTo>
                    <a:pt x="9815" y="15450"/>
                    <a:pt x="9801" y="15449"/>
                    <a:pt x="9789" y="15449"/>
                  </a:cubicBezTo>
                  <a:cubicBezTo>
                    <a:pt x="9766" y="15449"/>
                    <a:pt x="9756" y="15454"/>
                    <a:pt x="9740" y="15454"/>
                  </a:cubicBezTo>
                  <a:lnTo>
                    <a:pt x="9680" y="15466"/>
                  </a:lnTo>
                  <a:lnTo>
                    <a:pt x="9645" y="15466"/>
                  </a:lnTo>
                  <a:cubicBezTo>
                    <a:pt x="9633" y="15454"/>
                    <a:pt x="9597" y="15419"/>
                    <a:pt x="9538" y="15395"/>
                  </a:cubicBezTo>
                  <a:cubicBezTo>
                    <a:pt x="9526" y="15383"/>
                    <a:pt x="9466" y="15359"/>
                    <a:pt x="9466" y="15359"/>
                  </a:cubicBezTo>
                  <a:cubicBezTo>
                    <a:pt x="9454" y="15359"/>
                    <a:pt x="9442" y="15359"/>
                    <a:pt x="9418" y="15347"/>
                  </a:cubicBezTo>
                  <a:cubicBezTo>
                    <a:pt x="9395" y="15335"/>
                    <a:pt x="9347" y="15300"/>
                    <a:pt x="9288" y="15288"/>
                  </a:cubicBezTo>
                  <a:cubicBezTo>
                    <a:pt x="9273" y="15285"/>
                    <a:pt x="9259" y="15284"/>
                    <a:pt x="9246" y="15284"/>
                  </a:cubicBezTo>
                  <a:cubicBezTo>
                    <a:pt x="9193" y="15284"/>
                    <a:pt x="9149" y="15300"/>
                    <a:pt x="9121" y="15300"/>
                  </a:cubicBezTo>
                  <a:cubicBezTo>
                    <a:pt x="9109" y="15323"/>
                    <a:pt x="9097" y="15323"/>
                    <a:pt x="9097" y="15323"/>
                  </a:cubicBezTo>
                  <a:lnTo>
                    <a:pt x="9061" y="15323"/>
                  </a:lnTo>
                  <a:lnTo>
                    <a:pt x="8942" y="15300"/>
                  </a:lnTo>
                  <a:lnTo>
                    <a:pt x="8883" y="15288"/>
                  </a:lnTo>
                  <a:lnTo>
                    <a:pt x="8704" y="15288"/>
                  </a:lnTo>
                  <a:cubicBezTo>
                    <a:pt x="8680" y="15288"/>
                    <a:pt x="8645" y="15288"/>
                    <a:pt x="8609" y="15276"/>
                  </a:cubicBezTo>
                  <a:cubicBezTo>
                    <a:pt x="8561" y="15276"/>
                    <a:pt x="8502" y="15264"/>
                    <a:pt x="8466" y="15264"/>
                  </a:cubicBezTo>
                  <a:lnTo>
                    <a:pt x="8347" y="15240"/>
                  </a:lnTo>
                  <a:lnTo>
                    <a:pt x="8311" y="15240"/>
                  </a:lnTo>
                  <a:cubicBezTo>
                    <a:pt x="8311" y="15240"/>
                    <a:pt x="8287" y="15228"/>
                    <a:pt x="8275" y="15228"/>
                  </a:cubicBezTo>
                  <a:cubicBezTo>
                    <a:pt x="8252" y="15216"/>
                    <a:pt x="8216" y="15204"/>
                    <a:pt x="8145" y="15181"/>
                  </a:cubicBezTo>
                  <a:cubicBezTo>
                    <a:pt x="8125" y="15177"/>
                    <a:pt x="8106" y="15175"/>
                    <a:pt x="8089" y="15175"/>
                  </a:cubicBezTo>
                  <a:cubicBezTo>
                    <a:pt x="8053" y="15175"/>
                    <a:pt x="8021" y="15181"/>
                    <a:pt x="7990" y="15181"/>
                  </a:cubicBezTo>
                  <a:lnTo>
                    <a:pt x="7930" y="15181"/>
                  </a:lnTo>
                  <a:cubicBezTo>
                    <a:pt x="7918" y="15181"/>
                    <a:pt x="7894" y="15169"/>
                    <a:pt x="7847" y="15145"/>
                  </a:cubicBezTo>
                  <a:cubicBezTo>
                    <a:pt x="7811" y="15121"/>
                    <a:pt x="7787" y="15109"/>
                    <a:pt x="7740" y="15109"/>
                  </a:cubicBezTo>
                  <a:cubicBezTo>
                    <a:pt x="7716" y="15109"/>
                    <a:pt x="7692" y="15109"/>
                    <a:pt x="7668" y="15121"/>
                  </a:cubicBezTo>
                  <a:cubicBezTo>
                    <a:pt x="7656" y="15121"/>
                    <a:pt x="7633" y="15145"/>
                    <a:pt x="7621" y="15145"/>
                  </a:cubicBezTo>
                  <a:cubicBezTo>
                    <a:pt x="7583" y="15163"/>
                    <a:pt x="7561" y="15189"/>
                    <a:pt x="7547" y="15200"/>
                  </a:cubicBezTo>
                  <a:lnTo>
                    <a:pt x="7547" y="15200"/>
                  </a:lnTo>
                  <a:lnTo>
                    <a:pt x="7537" y="15181"/>
                  </a:lnTo>
                  <a:cubicBezTo>
                    <a:pt x="7513" y="15169"/>
                    <a:pt x="7490" y="15145"/>
                    <a:pt x="7430" y="15109"/>
                  </a:cubicBezTo>
                  <a:cubicBezTo>
                    <a:pt x="7418" y="15109"/>
                    <a:pt x="7394" y="15097"/>
                    <a:pt x="7371" y="15097"/>
                  </a:cubicBezTo>
                  <a:lnTo>
                    <a:pt x="7299" y="15097"/>
                  </a:lnTo>
                  <a:cubicBezTo>
                    <a:pt x="7252" y="15109"/>
                    <a:pt x="7216" y="15121"/>
                    <a:pt x="7204" y="15145"/>
                  </a:cubicBezTo>
                  <a:cubicBezTo>
                    <a:pt x="7156" y="15157"/>
                    <a:pt x="7132" y="15181"/>
                    <a:pt x="7132" y="15181"/>
                  </a:cubicBezTo>
                  <a:lnTo>
                    <a:pt x="6954" y="15181"/>
                  </a:lnTo>
                  <a:cubicBezTo>
                    <a:pt x="6942" y="15181"/>
                    <a:pt x="6906" y="15181"/>
                    <a:pt x="6859" y="15169"/>
                  </a:cubicBezTo>
                  <a:cubicBezTo>
                    <a:pt x="6847" y="15169"/>
                    <a:pt x="6823" y="15157"/>
                    <a:pt x="6787" y="15157"/>
                  </a:cubicBezTo>
                  <a:lnTo>
                    <a:pt x="6728" y="15157"/>
                  </a:lnTo>
                  <a:lnTo>
                    <a:pt x="6621" y="15145"/>
                  </a:lnTo>
                  <a:lnTo>
                    <a:pt x="6495" y="15145"/>
                  </a:lnTo>
                  <a:cubicBezTo>
                    <a:pt x="6491" y="15140"/>
                    <a:pt x="6484" y="15134"/>
                    <a:pt x="6478" y="15121"/>
                  </a:cubicBezTo>
                  <a:cubicBezTo>
                    <a:pt x="6466" y="15109"/>
                    <a:pt x="6442" y="15097"/>
                    <a:pt x="6430" y="15097"/>
                  </a:cubicBezTo>
                  <a:lnTo>
                    <a:pt x="6418" y="15085"/>
                  </a:lnTo>
                  <a:cubicBezTo>
                    <a:pt x="6406" y="15050"/>
                    <a:pt x="6382" y="15026"/>
                    <a:pt x="6311" y="14966"/>
                  </a:cubicBezTo>
                  <a:cubicBezTo>
                    <a:pt x="6311" y="14966"/>
                    <a:pt x="6263" y="14931"/>
                    <a:pt x="6251" y="14931"/>
                  </a:cubicBezTo>
                  <a:cubicBezTo>
                    <a:pt x="6228" y="14919"/>
                    <a:pt x="6204" y="14919"/>
                    <a:pt x="6192" y="14919"/>
                  </a:cubicBezTo>
                  <a:lnTo>
                    <a:pt x="6085" y="14919"/>
                  </a:lnTo>
                  <a:cubicBezTo>
                    <a:pt x="6073" y="14907"/>
                    <a:pt x="6061" y="14871"/>
                    <a:pt x="6013" y="14847"/>
                  </a:cubicBezTo>
                  <a:cubicBezTo>
                    <a:pt x="5989" y="14823"/>
                    <a:pt x="5954" y="14800"/>
                    <a:pt x="5942" y="14800"/>
                  </a:cubicBezTo>
                  <a:cubicBezTo>
                    <a:pt x="5930" y="14788"/>
                    <a:pt x="5906" y="14788"/>
                    <a:pt x="5894" y="14764"/>
                  </a:cubicBezTo>
                  <a:cubicBezTo>
                    <a:pt x="5870" y="14740"/>
                    <a:pt x="5823" y="14704"/>
                    <a:pt x="5775" y="14681"/>
                  </a:cubicBezTo>
                  <a:lnTo>
                    <a:pt x="5668" y="14609"/>
                  </a:lnTo>
                  <a:lnTo>
                    <a:pt x="5608" y="14573"/>
                  </a:lnTo>
                  <a:cubicBezTo>
                    <a:pt x="5608" y="14561"/>
                    <a:pt x="5597" y="14561"/>
                    <a:pt x="5585" y="14550"/>
                  </a:cubicBezTo>
                  <a:cubicBezTo>
                    <a:pt x="5573" y="14526"/>
                    <a:pt x="5537" y="14490"/>
                    <a:pt x="5478" y="14454"/>
                  </a:cubicBezTo>
                  <a:lnTo>
                    <a:pt x="5370" y="14383"/>
                  </a:lnTo>
                  <a:lnTo>
                    <a:pt x="5335" y="14347"/>
                  </a:lnTo>
                  <a:cubicBezTo>
                    <a:pt x="5311" y="14347"/>
                    <a:pt x="5299" y="14323"/>
                    <a:pt x="5275" y="14323"/>
                  </a:cubicBezTo>
                  <a:cubicBezTo>
                    <a:pt x="5239" y="14311"/>
                    <a:pt x="5227" y="14311"/>
                    <a:pt x="5216" y="14311"/>
                  </a:cubicBezTo>
                  <a:lnTo>
                    <a:pt x="5101" y="14311"/>
                  </a:lnTo>
                  <a:cubicBezTo>
                    <a:pt x="5099" y="14306"/>
                    <a:pt x="5097" y="14298"/>
                    <a:pt x="5097" y="14288"/>
                  </a:cubicBezTo>
                  <a:cubicBezTo>
                    <a:pt x="5061" y="14264"/>
                    <a:pt x="5061" y="14204"/>
                    <a:pt x="4977" y="14133"/>
                  </a:cubicBezTo>
                  <a:cubicBezTo>
                    <a:pt x="4918" y="14085"/>
                    <a:pt x="4858" y="14085"/>
                    <a:pt x="4823" y="14073"/>
                  </a:cubicBezTo>
                  <a:cubicBezTo>
                    <a:pt x="4811" y="14049"/>
                    <a:pt x="4799" y="14049"/>
                    <a:pt x="4799" y="14049"/>
                  </a:cubicBezTo>
                  <a:lnTo>
                    <a:pt x="4751" y="14026"/>
                  </a:lnTo>
                  <a:lnTo>
                    <a:pt x="4644" y="13954"/>
                  </a:lnTo>
                  <a:cubicBezTo>
                    <a:pt x="4596" y="13919"/>
                    <a:pt x="4537" y="13895"/>
                    <a:pt x="4513" y="13871"/>
                  </a:cubicBezTo>
                  <a:cubicBezTo>
                    <a:pt x="4465" y="13859"/>
                    <a:pt x="4406" y="13788"/>
                    <a:pt x="4335" y="13740"/>
                  </a:cubicBezTo>
                  <a:lnTo>
                    <a:pt x="4299" y="13716"/>
                  </a:lnTo>
                  <a:cubicBezTo>
                    <a:pt x="4299" y="13692"/>
                    <a:pt x="4287" y="13680"/>
                    <a:pt x="4275" y="13668"/>
                  </a:cubicBezTo>
                  <a:cubicBezTo>
                    <a:pt x="4275" y="13657"/>
                    <a:pt x="4239" y="13621"/>
                    <a:pt x="4227" y="13609"/>
                  </a:cubicBezTo>
                  <a:cubicBezTo>
                    <a:pt x="4215" y="13597"/>
                    <a:pt x="4215" y="13573"/>
                    <a:pt x="4204" y="13573"/>
                  </a:cubicBezTo>
                  <a:lnTo>
                    <a:pt x="4180" y="13561"/>
                  </a:lnTo>
                  <a:cubicBezTo>
                    <a:pt x="4156" y="13549"/>
                    <a:pt x="4144" y="13514"/>
                    <a:pt x="4096" y="13478"/>
                  </a:cubicBezTo>
                  <a:lnTo>
                    <a:pt x="4061" y="13442"/>
                  </a:lnTo>
                  <a:cubicBezTo>
                    <a:pt x="4049" y="13418"/>
                    <a:pt x="4001" y="13395"/>
                    <a:pt x="3989" y="13395"/>
                  </a:cubicBezTo>
                  <a:cubicBezTo>
                    <a:pt x="3942" y="13383"/>
                    <a:pt x="3918" y="13383"/>
                    <a:pt x="3882" y="13383"/>
                  </a:cubicBezTo>
                  <a:cubicBezTo>
                    <a:pt x="3847" y="13383"/>
                    <a:pt x="3825" y="13379"/>
                    <a:pt x="3817" y="13378"/>
                  </a:cubicBezTo>
                  <a:lnTo>
                    <a:pt x="3817" y="13378"/>
                  </a:lnTo>
                  <a:lnTo>
                    <a:pt x="3739" y="13311"/>
                  </a:lnTo>
                  <a:lnTo>
                    <a:pt x="3703" y="13276"/>
                  </a:lnTo>
                  <a:cubicBezTo>
                    <a:pt x="3703" y="13264"/>
                    <a:pt x="3703" y="13216"/>
                    <a:pt x="3680" y="13145"/>
                  </a:cubicBezTo>
                  <a:cubicBezTo>
                    <a:pt x="3680" y="13133"/>
                    <a:pt x="3644" y="13097"/>
                    <a:pt x="3632" y="13073"/>
                  </a:cubicBezTo>
                  <a:cubicBezTo>
                    <a:pt x="3632" y="13073"/>
                    <a:pt x="3584" y="13026"/>
                    <a:pt x="3573" y="13026"/>
                  </a:cubicBezTo>
                  <a:cubicBezTo>
                    <a:pt x="3525" y="13014"/>
                    <a:pt x="3501" y="13002"/>
                    <a:pt x="3465" y="13002"/>
                  </a:cubicBezTo>
                  <a:cubicBezTo>
                    <a:pt x="3430" y="12978"/>
                    <a:pt x="3394" y="12978"/>
                    <a:pt x="3406" y="12978"/>
                  </a:cubicBezTo>
                  <a:lnTo>
                    <a:pt x="3322" y="12907"/>
                  </a:lnTo>
                  <a:cubicBezTo>
                    <a:pt x="3287" y="12883"/>
                    <a:pt x="3263" y="12859"/>
                    <a:pt x="3227" y="12835"/>
                  </a:cubicBezTo>
                  <a:cubicBezTo>
                    <a:pt x="3156" y="12776"/>
                    <a:pt x="3096" y="12728"/>
                    <a:pt x="3037" y="12668"/>
                  </a:cubicBezTo>
                  <a:lnTo>
                    <a:pt x="2989" y="12621"/>
                  </a:lnTo>
                  <a:cubicBezTo>
                    <a:pt x="2977" y="12609"/>
                    <a:pt x="2977" y="12561"/>
                    <a:pt x="2953" y="12490"/>
                  </a:cubicBezTo>
                  <a:cubicBezTo>
                    <a:pt x="2953" y="12478"/>
                    <a:pt x="2918" y="12430"/>
                    <a:pt x="2918" y="12430"/>
                  </a:cubicBezTo>
                  <a:lnTo>
                    <a:pt x="2870" y="12383"/>
                  </a:lnTo>
                  <a:cubicBezTo>
                    <a:pt x="2846" y="12371"/>
                    <a:pt x="2811" y="12359"/>
                    <a:pt x="2799" y="12347"/>
                  </a:cubicBezTo>
                  <a:cubicBezTo>
                    <a:pt x="2787" y="12323"/>
                    <a:pt x="2775" y="12311"/>
                    <a:pt x="2751" y="12311"/>
                  </a:cubicBezTo>
                  <a:lnTo>
                    <a:pt x="2739" y="12311"/>
                  </a:lnTo>
                  <a:lnTo>
                    <a:pt x="2727" y="12299"/>
                  </a:lnTo>
                  <a:cubicBezTo>
                    <a:pt x="2715" y="12287"/>
                    <a:pt x="2691" y="12240"/>
                    <a:pt x="2668" y="12192"/>
                  </a:cubicBezTo>
                  <a:cubicBezTo>
                    <a:pt x="2620" y="12121"/>
                    <a:pt x="2608" y="12109"/>
                    <a:pt x="2572" y="12073"/>
                  </a:cubicBezTo>
                  <a:lnTo>
                    <a:pt x="2537" y="12025"/>
                  </a:lnTo>
                  <a:lnTo>
                    <a:pt x="2513" y="12002"/>
                  </a:lnTo>
                  <a:cubicBezTo>
                    <a:pt x="2501" y="12002"/>
                    <a:pt x="2489" y="11990"/>
                    <a:pt x="2477" y="11966"/>
                  </a:cubicBezTo>
                  <a:cubicBezTo>
                    <a:pt x="2394" y="11906"/>
                    <a:pt x="2358" y="11906"/>
                    <a:pt x="2322" y="11894"/>
                  </a:cubicBezTo>
                  <a:lnTo>
                    <a:pt x="2318" y="11894"/>
                  </a:lnTo>
                  <a:cubicBezTo>
                    <a:pt x="2314" y="11873"/>
                    <a:pt x="2317" y="11830"/>
                    <a:pt x="2299" y="11764"/>
                  </a:cubicBezTo>
                  <a:cubicBezTo>
                    <a:pt x="2275" y="11716"/>
                    <a:pt x="2275" y="11728"/>
                    <a:pt x="2251" y="11692"/>
                  </a:cubicBezTo>
                  <a:cubicBezTo>
                    <a:pt x="2239" y="11668"/>
                    <a:pt x="2203" y="11656"/>
                    <a:pt x="2191" y="11644"/>
                  </a:cubicBezTo>
                  <a:cubicBezTo>
                    <a:pt x="2144" y="11633"/>
                    <a:pt x="2132" y="11609"/>
                    <a:pt x="2096" y="11609"/>
                  </a:cubicBezTo>
                  <a:cubicBezTo>
                    <a:pt x="2088" y="11609"/>
                    <a:pt x="2080" y="11603"/>
                    <a:pt x="2072" y="11600"/>
                  </a:cubicBezTo>
                  <a:lnTo>
                    <a:pt x="2072" y="11600"/>
                  </a:lnTo>
                  <a:lnTo>
                    <a:pt x="2072" y="11549"/>
                  </a:lnTo>
                  <a:cubicBezTo>
                    <a:pt x="2072" y="11525"/>
                    <a:pt x="2084" y="11490"/>
                    <a:pt x="2060" y="11430"/>
                  </a:cubicBezTo>
                  <a:cubicBezTo>
                    <a:pt x="2037" y="11406"/>
                    <a:pt x="2037" y="11406"/>
                    <a:pt x="2025" y="11394"/>
                  </a:cubicBezTo>
                  <a:lnTo>
                    <a:pt x="2013" y="11359"/>
                  </a:lnTo>
                  <a:lnTo>
                    <a:pt x="1941" y="11252"/>
                  </a:lnTo>
                  <a:cubicBezTo>
                    <a:pt x="1918" y="11240"/>
                    <a:pt x="1906" y="11216"/>
                    <a:pt x="1894" y="11192"/>
                  </a:cubicBezTo>
                  <a:lnTo>
                    <a:pt x="1846" y="11156"/>
                  </a:lnTo>
                  <a:cubicBezTo>
                    <a:pt x="1834" y="11132"/>
                    <a:pt x="1822" y="11121"/>
                    <a:pt x="1822" y="11109"/>
                  </a:cubicBezTo>
                  <a:cubicBezTo>
                    <a:pt x="1798" y="11097"/>
                    <a:pt x="1775" y="11049"/>
                    <a:pt x="1763" y="11037"/>
                  </a:cubicBezTo>
                  <a:cubicBezTo>
                    <a:pt x="1715" y="10990"/>
                    <a:pt x="1679" y="10978"/>
                    <a:pt x="1668" y="10954"/>
                  </a:cubicBezTo>
                  <a:lnTo>
                    <a:pt x="1668" y="10954"/>
                  </a:lnTo>
                  <a:cubicBezTo>
                    <a:pt x="1670" y="10959"/>
                    <a:pt x="1671" y="10960"/>
                    <a:pt x="1671" y="10960"/>
                  </a:cubicBezTo>
                  <a:cubicBezTo>
                    <a:pt x="1671" y="10960"/>
                    <a:pt x="1653" y="10928"/>
                    <a:pt x="1644" y="10918"/>
                  </a:cubicBezTo>
                  <a:cubicBezTo>
                    <a:pt x="1620" y="10882"/>
                    <a:pt x="1608" y="10871"/>
                    <a:pt x="1596" y="10859"/>
                  </a:cubicBezTo>
                  <a:cubicBezTo>
                    <a:pt x="1584" y="10835"/>
                    <a:pt x="1560" y="10823"/>
                    <a:pt x="1560" y="10811"/>
                  </a:cubicBezTo>
                  <a:cubicBezTo>
                    <a:pt x="1548" y="10811"/>
                    <a:pt x="1548" y="10811"/>
                    <a:pt x="1548" y="10799"/>
                  </a:cubicBezTo>
                  <a:cubicBezTo>
                    <a:pt x="1548" y="10775"/>
                    <a:pt x="1548" y="10740"/>
                    <a:pt x="1537" y="10680"/>
                  </a:cubicBezTo>
                  <a:cubicBezTo>
                    <a:pt x="1537" y="10656"/>
                    <a:pt x="1525" y="10632"/>
                    <a:pt x="1525" y="10621"/>
                  </a:cubicBezTo>
                  <a:cubicBezTo>
                    <a:pt x="1525" y="10597"/>
                    <a:pt x="1501" y="10597"/>
                    <a:pt x="1501" y="10585"/>
                  </a:cubicBezTo>
                  <a:lnTo>
                    <a:pt x="1477" y="10525"/>
                  </a:lnTo>
                  <a:lnTo>
                    <a:pt x="1441" y="10466"/>
                  </a:lnTo>
                  <a:lnTo>
                    <a:pt x="1429" y="10442"/>
                  </a:lnTo>
                  <a:cubicBezTo>
                    <a:pt x="1429" y="10442"/>
                    <a:pt x="1441" y="10394"/>
                    <a:pt x="1441" y="10335"/>
                  </a:cubicBezTo>
                  <a:cubicBezTo>
                    <a:pt x="1441" y="10299"/>
                    <a:pt x="1441" y="10263"/>
                    <a:pt x="1429" y="10216"/>
                  </a:cubicBezTo>
                  <a:cubicBezTo>
                    <a:pt x="1417" y="10168"/>
                    <a:pt x="1382" y="10144"/>
                    <a:pt x="1370" y="10120"/>
                  </a:cubicBezTo>
                  <a:cubicBezTo>
                    <a:pt x="1349" y="10090"/>
                    <a:pt x="1329" y="10059"/>
                    <a:pt x="1323" y="10059"/>
                  </a:cubicBezTo>
                  <a:cubicBezTo>
                    <a:pt x="1323" y="10059"/>
                    <a:pt x="1322" y="10059"/>
                    <a:pt x="1322" y="10061"/>
                  </a:cubicBezTo>
                  <a:cubicBezTo>
                    <a:pt x="1322" y="10067"/>
                    <a:pt x="1322" y="10069"/>
                    <a:pt x="1320" y="10069"/>
                  </a:cubicBezTo>
                  <a:cubicBezTo>
                    <a:pt x="1317" y="10069"/>
                    <a:pt x="1310" y="10046"/>
                    <a:pt x="1310" y="10037"/>
                  </a:cubicBezTo>
                  <a:lnTo>
                    <a:pt x="1298" y="9989"/>
                  </a:lnTo>
                  <a:lnTo>
                    <a:pt x="1263" y="9930"/>
                  </a:lnTo>
                  <a:cubicBezTo>
                    <a:pt x="1251" y="9882"/>
                    <a:pt x="1251" y="9882"/>
                    <a:pt x="1251" y="9859"/>
                  </a:cubicBezTo>
                  <a:cubicBezTo>
                    <a:pt x="1251" y="9823"/>
                    <a:pt x="1263" y="9787"/>
                    <a:pt x="1263" y="9728"/>
                  </a:cubicBezTo>
                  <a:lnTo>
                    <a:pt x="1263" y="9704"/>
                  </a:lnTo>
                  <a:lnTo>
                    <a:pt x="1263" y="9692"/>
                  </a:lnTo>
                  <a:cubicBezTo>
                    <a:pt x="1263" y="9692"/>
                    <a:pt x="1263" y="9668"/>
                    <a:pt x="1287" y="9644"/>
                  </a:cubicBezTo>
                  <a:cubicBezTo>
                    <a:pt x="1298" y="9620"/>
                    <a:pt x="1310" y="9608"/>
                    <a:pt x="1310" y="9561"/>
                  </a:cubicBezTo>
                  <a:lnTo>
                    <a:pt x="1310" y="9501"/>
                  </a:lnTo>
                  <a:cubicBezTo>
                    <a:pt x="1310" y="9489"/>
                    <a:pt x="1298" y="9454"/>
                    <a:pt x="1298" y="9442"/>
                  </a:cubicBezTo>
                  <a:cubicBezTo>
                    <a:pt x="1287" y="9370"/>
                    <a:pt x="1251" y="9335"/>
                    <a:pt x="1251" y="9323"/>
                  </a:cubicBezTo>
                  <a:cubicBezTo>
                    <a:pt x="1251" y="9311"/>
                    <a:pt x="1263" y="9287"/>
                    <a:pt x="1263" y="9275"/>
                  </a:cubicBezTo>
                  <a:lnTo>
                    <a:pt x="1310" y="9156"/>
                  </a:lnTo>
                  <a:cubicBezTo>
                    <a:pt x="1322" y="9144"/>
                    <a:pt x="1346" y="9108"/>
                    <a:pt x="1370" y="9073"/>
                  </a:cubicBezTo>
                  <a:cubicBezTo>
                    <a:pt x="1406" y="9025"/>
                    <a:pt x="1429" y="8930"/>
                    <a:pt x="1429" y="8894"/>
                  </a:cubicBezTo>
                  <a:cubicBezTo>
                    <a:pt x="1429" y="8872"/>
                    <a:pt x="1432" y="8853"/>
                    <a:pt x="1435" y="8838"/>
                  </a:cubicBezTo>
                  <a:lnTo>
                    <a:pt x="1435" y="8838"/>
                  </a:lnTo>
                  <a:cubicBezTo>
                    <a:pt x="1435" y="8838"/>
                    <a:pt x="1435" y="8838"/>
                    <a:pt x="1435" y="8838"/>
                  </a:cubicBezTo>
                  <a:cubicBezTo>
                    <a:pt x="1442" y="8838"/>
                    <a:pt x="1461" y="8825"/>
                    <a:pt x="1489" y="8811"/>
                  </a:cubicBezTo>
                  <a:cubicBezTo>
                    <a:pt x="1525" y="8799"/>
                    <a:pt x="1548" y="8799"/>
                    <a:pt x="1584" y="8775"/>
                  </a:cubicBezTo>
                  <a:cubicBezTo>
                    <a:pt x="1620" y="8739"/>
                    <a:pt x="1620" y="8739"/>
                    <a:pt x="1644" y="8716"/>
                  </a:cubicBezTo>
                  <a:cubicBezTo>
                    <a:pt x="1656" y="8692"/>
                    <a:pt x="1656" y="8680"/>
                    <a:pt x="1668" y="8668"/>
                  </a:cubicBezTo>
                  <a:cubicBezTo>
                    <a:pt x="1703" y="8608"/>
                    <a:pt x="1703" y="8573"/>
                    <a:pt x="1715" y="8561"/>
                  </a:cubicBezTo>
                  <a:lnTo>
                    <a:pt x="1739" y="8537"/>
                  </a:lnTo>
                  <a:lnTo>
                    <a:pt x="1787" y="8489"/>
                  </a:lnTo>
                  <a:lnTo>
                    <a:pt x="1834" y="8442"/>
                  </a:lnTo>
                  <a:lnTo>
                    <a:pt x="1846" y="8430"/>
                  </a:lnTo>
                  <a:cubicBezTo>
                    <a:pt x="1846" y="8430"/>
                    <a:pt x="1894" y="8430"/>
                    <a:pt x="1953" y="8418"/>
                  </a:cubicBezTo>
                  <a:cubicBezTo>
                    <a:pt x="1977" y="8418"/>
                    <a:pt x="2037" y="8382"/>
                    <a:pt x="2060" y="8370"/>
                  </a:cubicBezTo>
                  <a:cubicBezTo>
                    <a:pt x="2072" y="8358"/>
                    <a:pt x="2084" y="8358"/>
                    <a:pt x="2096" y="8335"/>
                  </a:cubicBezTo>
                  <a:lnTo>
                    <a:pt x="2215" y="8275"/>
                  </a:lnTo>
                  <a:lnTo>
                    <a:pt x="2334" y="8215"/>
                  </a:lnTo>
                  <a:lnTo>
                    <a:pt x="2370" y="8204"/>
                  </a:lnTo>
                  <a:cubicBezTo>
                    <a:pt x="2382" y="8192"/>
                    <a:pt x="2382" y="8192"/>
                    <a:pt x="2418" y="8180"/>
                  </a:cubicBezTo>
                  <a:cubicBezTo>
                    <a:pt x="2453" y="8144"/>
                    <a:pt x="2477" y="8120"/>
                    <a:pt x="2489" y="8084"/>
                  </a:cubicBezTo>
                  <a:lnTo>
                    <a:pt x="2513" y="8037"/>
                  </a:lnTo>
                  <a:lnTo>
                    <a:pt x="2572" y="8037"/>
                  </a:lnTo>
                  <a:cubicBezTo>
                    <a:pt x="2608" y="8037"/>
                    <a:pt x="2632" y="8037"/>
                    <a:pt x="2680" y="8025"/>
                  </a:cubicBezTo>
                  <a:cubicBezTo>
                    <a:pt x="2715" y="8025"/>
                    <a:pt x="2727" y="8025"/>
                    <a:pt x="2739" y="8013"/>
                  </a:cubicBezTo>
                  <a:cubicBezTo>
                    <a:pt x="2751" y="8013"/>
                    <a:pt x="2775" y="8001"/>
                    <a:pt x="2787" y="8001"/>
                  </a:cubicBezTo>
                  <a:cubicBezTo>
                    <a:pt x="2846" y="7965"/>
                    <a:pt x="2870" y="7954"/>
                    <a:pt x="2894" y="7942"/>
                  </a:cubicBezTo>
                  <a:lnTo>
                    <a:pt x="3037" y="7942"/>
                  </a:lnTo>
                  <a:cubicBezTo>
                    <a:pt x="3084" y="7918"/>
                    <a:pt x="3084" y="7918"/>
                    <a:pt x="3108" y="7906"/>
                  </a:cubicBezTo>
                  <a:lnTo>
                    <a:pt x="3227" y="7858"/>
                  </a:lnTo>
                  <a:lnTo>
                    <a:pt x="3263" y="7846"/>
                  </a:lnTo>
                  <a:cubicBezTo>
                    <a:pt x="3275" y="7846"/>
                    <a:pt x="3311" y="7834"/>
                    <a:pt x="3322" y="7823"/>
                  </a:cubicBezTo>
                  <a:cubicBezTo>
                    <a:pt x="3370" y="7787"/>
                    <a:pt x="3382" y="7775"/>
                    <a:pt x="3394" y="7763"/>
                  </a:cubicBezTo>
                  <a:lnTo>
                    <a:pt x="3419" y="7738"/>
                  </a:lnTo>
                  <a:lnTo>
                    <a:pt x="3419" y="7738"/>
                  </a:lnTo>
                  <a:cubicBezTo>
                    <a:pt x="3437" y="7744"/>
                    <a:pt x="3462" y="7752"/>
                    <a:pt x="3489" y="7763"/>
                  </a:cubicBezTo>
                  <a:cubicBezTo>
                    <a:pt x="3501" y="7775"/>
                    <a:pt x="3525" y="7775"/>
                    <a:pt x="3549" y="7775"/>
                  </a:cubicBezTo>
                  <a:lnTo>
                    <a:pt x="3668" y="7775"/>
                  </a:lnTo>
                  <a:cubicBezTo>
                    <a:pt x="3684" y="7775"/>
                    <a:pt x="3710" y="7780"/>
                    <a:pt x="3747" y="7780"/>
                  </a:cubicBezTo>
                  <a:cubicBezTo>
                    <a:pt x="3766" y="7780"/>
                    <a:pt x="3787" y="7779"/>
                    <a:pt x="3811" y="7775"/>
                  </a:cubicBezTo>
                  <a:cubicBezTo>
                    <a:pt x="3823" y="7763"/>
                    <a:pt x="3870" y="7763"/>
                    <a:pt x="3882" y="7739"/>
                  </a:cubicBezTo>
                  <a:cubicBezTo>
                    <a:pt x="3906" y="7727"/>
                    <a:pt x="3918" y="7727"/>
                    <a:pt x="3930" y="7715"/>
                  </a:cubicBezTo>
                  <a:cubicBezTo>
                    <a:pt x="3965" y="7703"/>
                    <a:pt x="3977" y="7680"/>
                    <a:pt x="3989" y="7668"/>
                  </a:cubicBezTo>
                  <a:lnTo>
                    <a:pt x="4001" y="7656"/>
                  </a:lnTo>
                  <a:lnTo>
                    <a:pt x="4144" y="7656"/>
                  </a:lnTo>
                  <a:cubicBezTo>
                    <a:pt x="4215" y="7644"/>
                    <a:pt x="4263" y="7620"/>
                    <a:pt x="4299" y="7608"/>
                  </a:cubicBezTo>
                  <a:cubicBezTo>
                    <a:pt x="4323" y="7608"/>
                    <a:pt x="4335" y="7596"/>
                    <a:pt x="4346" y="7596"/>
                  </a:cubicBezTo>
                  <a:lnTo>
                    <a:pt x="4716" y="7596"/>
                  </a:lnTo>
                  <a:cubicBezTo>
                    <a:pt x="4739" y="7596"/>
                    <a:pt x="4775" y="7596"/>
                    <a:pt x="4799" y="7584"/>
                  </a:cubicBezTo>
                  <a:cubicBezTo>
                    <a:pt x="4882" y="7537"/>
                    <a:pt x="4918" y="7501"/>
                    <a:pt x="4930" y="7489"/>
                  </a:cubicBezTo>
                  <a:lnTo>
                    <a:pt x="4942" y="7489"/>
                  </a:lnTo>
                  <a:cubicBezTo>
                    <a:pt x="4977" y="7489"/>
                    <a:pt x="5037" y="7501"/>
                    <a:pt x="5108" y="7501"/>
                  </a:cubicBezTo>
                  <a:cubicBezTo>
                    <a:pt x="5192" y="7489"/>
                    <a:pt x="5239" y="7477"/>
                    <a:pt x="5275" y="7465"/>
                  </a:cubicBezTo>
                  <a:cubicBezTo>
                    <a:pt x="5299" y="7442"/>
                    <a:pt x="5299" y="7442"/>
                    <a:pt x="5347" y="7442"/>
                  </a:cubicBezTo>
                  <a:lnTo>
                    <a:pt x="5489" y="7442"/>
                  </a:lnTo>
                  <a:cubicBezTo>
                    <a:pt x="5549" y="7442"/>
                    <a:pt x="5608" y="7430"/>
                    <a:pt x="5644" y="7418"/>
                  </a:cubicBezTo>
                  <a:cubicBezTo>
                    <a:pt x="5656" y="7406"/>
                    <a:pt x="5692" y="7406"/>
                    <a:pt x="5692" y="7406"/>
                  </a:cubicBezTo>
                  <a:cubicBezTo>
                    <a:pt x="5704" y="7406"/>
                    <a:pt x="5751" y="7430"/>
                    <a:pt x="5823" y="7465"/>
                  </a:cubicBezTo>
                  <a:cubicBezTo>
                    <a:pt x="5835" y="7477"/>
                    <a:pt x="5882" y="7477"/>
                    <a:pt x="5882" y="7477"/>
                  </a:cubicBezTo>
                  <a:cubicBezTo>
                    <a:pt x="5930" y="7477"/>
                    <a:pt x="5942" y="7465"/>
                    <a:pt x="5954" y="7465"/>
                  </a:cubicBezTo>
                  <a:cubicBezTo>
                    <a:pt x="5989" y="7465"/>
                    <a:pt x="6013" y="7442"/>
                    <a:pt x="6025" y="7430"/>
                  </a:cubicBezTo>
                  <a:cubicBezTo>
                    <a:pt x="6049" y="7430"/>
                    <a:pt x="6061" y="7418"/>
                    <a:pt x="6073" y="7418"/>
                  </a:cubicBezTo>
                  <a:lnTo>
                    <a:pt x="6109" y="7418"/>
                  </a:lnTo>
                  <a:cubicBezTo>
                    <a:pt x="6192" y="7406"/>
                    <a:pt x="6263" y="7406"/>
                    <a:pt x="6370" y="7382"/>
                  </a:cubicBezTo>
                  <a:cubicBezTo>
                    <a:pt x="6424" y="7376"/>
                    <a:pt x="6451" y="7373"/>
                    <a:pt x="6479" y="7373"/>
                  </a:cubicBezTo>
                  <a:cubicBezTo>
                    <a:pt x="6507" y="7373"/>
                    <a:pt x="6537" y="7376"/>
                    <a:pt x="6597" y="7382"/>
                  </a:cubicBezTo>
                  <a:lnTo>
                    <a:pt x="6740" y="7382"/>
                  </a:lnTo>
                  <a:lnTo>
                    <a:pt x="6859" y="7370"/>
                  </a:lnTo>
                  <a:lnTo>
                    <a:pt x="6954" y="7406"/>
                  </a:lnTo>
                  <a:cubicBezTo>
                    <a:pt x="6966" y="7406"/>
                    <a:pt x="6978" y="7418"/>
                    <a:pt x="7002" y="7418"/>
                  </a:cubicBezTo>
                  <a:lnTo>
                    <a:pt x="7061" y="7418"/>
                  </a:lnTo>
                  <a:cubicBezTo>
                    <a:pt x="7132" y="7418"/>
                    <a:pt x="7156" y="7382"/>
                    <a:pt x="7192" y="7370"/>
                  </a:cubicBezTo>
                  <a:cubicBezTo>
                    <a:pt x="7240" y="7346"/>
                    <a:pt x="7263" y="7311"/>
                    <a:pt x="7263" y="7311"/>
                  </a:cubicBezTo>
                  <a:cubicBezTo>
                    <a:pt x="7263" y="7311"/>
                    <a:pt x="7299" y="7322"/>
                    <a:pt x="7311" y="7322"/>
                  </a:cubicBezTo>
                  <a:cubicBezTo>
                    <a:pt x="7323" y="7322"/>
                    <a:pt x="7359" y="7346"/>
                    <a:pt x="7383" y="7346"/>
                  </a:cubicBezTo>
                  <a:lnTo>
                    <a:pt x="7621" y="7346"/>
                  </a:lnTo>
                  <a:cubicBezTo>
                    <a:pt x="7621" y="7346"/>
                    <a:pt x="7633" y="7346"/>
                    <a:pt x="7656" y="7358"/>
                  </a:cubicBezTo>
                  <a:cubicBezTo>
                    <a:pt x="7668" y="7358"/>
                    <a:pt x="7692" y="7370"/>
                    <a:pt x="7728" y="7382"/>
                  </a:cubicBezTo>
                  <a:cubicBezTo>
                    <a:pt x="7740" y="7382"/>
                    <a:pt x="7752" y="7406"/>
                    <a:pt x="7787" y="7406"/>
                  </a:cubicBezTo>
                  <a:lnTo>
                    <a:pt x="7847" y="7406"/>
                  </a:lnTo>
                  <a:cubicBezTo>
                    <a:pt x="7930" y="7382"/>
                    <a:pt x="7966" y="7358"/>
                    <a:pt x="7990" y="7358"/>
                  </a:cubicBezTo>
                  <a:lnTo>
                    <a:pt x="8109" y="7358"/>
                  </a:lnTo>
                  <a:cubicBezTo>
                    <a:pt x="8147" y="7349"/>
                    <a:pt x="8186" y="7347"/>
                    <a:pt x="8206" y="7346"/>
                  </a:cubicBezTo>
                  <a:lnTo>
                    <a:pt x="8206" y="7346"/>
                  </a:lnTo>
                  <a:cubicBezTo>
                    <a:pt x="8217" y="7347"/>
                    <a:pt x="8229" y="7359"/>
                    <a:pt x="8252" y="7370"/>
                  </a:cubicBezTo>
                  <a:cubicBezTo>
                    <a:pt x="8264" y="7382"/>
                    <a:pt x="8275" y="7418"/>
                    <a:pt x="8323" y="7430"/>
                  </a:cubicBezTo>
                  <a:cubicBezTo>
                    <a:pt x="8335" y="7442"/>
                    <a:pt x="8395" y="7465"/>
                    <a:pt x="8395" y="7465"/>
                  </a:cubicBezTo>
                  <a:lnTo>
                    <a:pt x="8668" y="7465"/>
                  </a:lnTo>
                  <a:cubicBezTo>
                    <a:pt x="8704" y="7465"/>
                    <a:pt x="8740" y="7442"/>
                    <a:pt x="8752" y="7430"/>
                  </a:cubicBezTo>
                  <a:cubicBezTo>
                    <a:pt x="8764" y="7430"/>
                    <a:pt x="8787" y="7418"/>
                    <a:pt x="8799" y="7418"/>
                  </a:cubicBezTo>
                  <a:cubicBezTo>
                    <a:pt x="8823" y="7418"/>
                    <a:pt x="8871" y="7430"/>
                    <a:pt x="8918" y="7430"/>
                  </a:cubicBezTo>
                  <a:lnTo>
                    <a:pt x="9359" y="7430"/>
                  </a:lnTo>
                  <a:cubicBezTo>
                    <a:pt x="9359" y="7430"/>
                    <a:pt x="9383" y="7442"/>
                    <a:pt x="9395" y="7442"/>
                  </a:cubicBezTo>
                  <a:cubicBezTo>
                    <a:pt x="9418" y="7442"/>
                    <a:pt x="9466" y="7477"/>
                    <a:pt x="9538" y="7489"/>
                  </a:cubicBezTo>
                  <a:cubicBezTo>
                    <a:pt x="9621" y="7489"/>
                    <a:pt x="9680" y="7477"/>
                    <a:pt x="9704" y="7477"/>
                  </a:cubicBezTo>
                  <a:lnTo>
                    <a:pt x="9752" y="7477"/>
                  </a:lnTo>
                  <a:cubicBezTo>
                    <a:pt x="9776" y="7477"/>
                    <a:pt x="9811" y="7501"/>
                    <a:pt x="9883" y="7537"/>
                  </a:cubicBezTo>
                  <a:cubicBezTo>
                    <a:pt x="9942" y="7549"/>
                    <a:pt x="9942" y="7549"/>
                    <a:pt x="9978" y="7549"/>
                  </a:cubicBezTo>
                  <a:lnTo>
                    <a:pt x="10038" y="7561"/>
                  </a:lnTo>
                  <a:cubicBezTo>
                    <a:pt x="10121" y="7584"/>
                    <a:pt x="10192" y="7584"/>
                    <a:pt x="10288" y="7596"/>
                  </a:cubicBezTo>
                  <a:lnTo>
                    <a:pt x="10311" y="7596"/>
                  </a:lnTo>
                  <a:cubicBezTo>
                    <a:pt x="10359" y="7596"/>
                    <a:pt x="10395" y="7584"/>
                    <a:pt x="10407" y="7584"/>
                  </a:cubicBezTo>
                  <a:cubicBezTo>
                    <a:pt x="10454" y="7561"/>
                    <a:pt x="10478" y="7549"/>
                    <a:pt x="10490" y="7537"/>
                  </a:cubicBezTo>
                  <a:cubicBezTo>
                    <a:pt x="10502" y="7528"/>
                    <a:pt x="10513" y="7520"/>
                    <a:pt x="10523" y="7514"/>
                  </a:cubicBezTo>
                  <a:lnTo>
                    <a:pt x="10523" y="7514"/>
                  </a:lnTo>
                  <a:lnTo>
                    <a:pt x="10538" y="7537"/>
                  </a:lnTo>
                  <a:cubicBezTo>
                    <a:pt x="10550" y="7549"/>
                    <a:pt x="10585" y="7561"/>
                    <a:pt x="10609" y="7596"/>
                  </a:cubicBezTo>
                  <a:cubicBezTo>
                    <a:pt x="10633" y="7608"/>
                    <a:pt x="10692" y="7620"/>
                    <a:pt x="10692" y="7620"/>
                  </a:cubicBezTo>
                  <a:lnTo>
                    <a:pt x="10732" y="7620"/>
                  </a:lnTo>
                  <a:lnTo>
                    <a:pt x="10788" y="7668"/>
                  </a:lnTo>
                  <a:lnTo>
                    <a:pt x="10835" y="7703"/>
                  </a:lnTo>
                  <a:cubicBezTo>
                    <a:pt x="10847" y="7703"/>
                    <a:pt x="10835" y="7703"/>
                    <a:pt x="10847" y="7715"/>
                  </a:cubicBezTo>
                  <a:cubicBezTo>
                    <a:pt x="10871" y="7727"/>
                    <a:pt x="10883" y="7775"/>
                    <a:pt x="10931" y="7823"/>
                  </a:cubicBezTo>
                  <a:cubicBezTo>
                    <a:pt x="10942" y="7823"/>
                    <a:pt x="10954" y="7834"/>
                    <a:pt x="10966" y="7846"/>
                  </a:cubicBezTo>
                  <a:lnTo>
                    <a:pt x="11002" y="7858"/>
                  </a:lnTo>
                  <a:lnTo>
                    <a:pt x="11050" y="7894"/>
                  </a:lnTo>
                  <a:cubicBezTo>
                    <a:pt x="11109" y="7918"/>
                    <a:pt x="11181" y="7977"/>
                    <a:pt x="11240" y="8025"/>
                  </a:cubicBezTo>
                  <a:cubicBezTo>
                    <a:pt x="11264" y="8037"/>
                    <a:pt x="11264" y="8061"/>
                    <a:pt x="11300" y="8073"/>
                  </a:cubicBezTo>
                  <a:cubicBezTo>
                    <a:pt x="11300" y="8073"/>
                    <a:pt x="11347" y="8096"/>
                    <a:pt x="11359" y="8096"/>
                  </a:cubicBezTo>
                  <a:cubicBezTo>
                    <a:pt x="11371" y="8120"/>
                    <a:pt x="11383" y="8120"/>
                    <a:pt x="11407" y="8120"/>
                  </a:cubicBezTo>
                  <a:cubicBezTo>
                    <a:pt x="11451" y="8129"/>
                    <a:pt x="11481" y="8131"/>
                    <a:pt x="11495" y="8132"/>
                  </a:cubicBezTo>
                  <a:lnTo>
                    <a:pt x="11495" y="8132"/>
                  </a:lnTo>
                  <a:cubicBezTo>
                    <a:pt x="11497" y="8135"/>
                    <a:pt x="11500" y="8139"/>
                    <a:pt x="11502" y="8144"/>
                  </a:cubicBezTo>
                  <a:cubicBezTo>
                    <a:pt x="11526" y="8180"/>
                    <a:pt x="11526" y="8215"/>
                    <a:pt x="11609" y="8299"/>
                  </a:cubicBezTo>
                  <a:cubicBezTo>
                    <a:pt x="11681" y="8335"/>
                    <a:pt x="11740" y="8323"/>
                    <a:pt x="11776" y="8335"/>
                  </a:cubicBezTo>
                  <a:cubicBezTo>
                    <a:pt x="11788" y="8358"/>
                    <a:pt x="11800" y="8358"/>
                    <a:pt x="11800" y="8358"/>
                  </a:cubicBezTo>
                  <a:cubicBezTo>
                    <a:pt x="11824" y="8370"/>
                    <a:pt x="11800" y="8370"/>
                    <a:pt x="11824" y="8370"/>
                  </a:cubicBezTo>
                  <a:cubicBezTo>
                    <a:pt x="11835" y="8382"/>
                    <a:pt x="11847" y="8418"/>
                    <a:pt x="11895" y="8454"/>
                  </a:cubicBezTo>
                  <a:cubicBezTo>
                    <a:pt x="11895" y="8477"/>
                    <a:pt x="11907" y="8477"/>
                    <a:pt x="11919" y="8489"/>
                  </a:cubicBezTo>
                  <a:cubicBezTo>
                    <a:pt x="11943" y="8489"/>
                    <a:pt x="11955" y="8501"/>
                    <a:pt x="11955" y="8501"/>
                  </a:cubicBezTo>
                  <a:lnTo>
                    <a:pt x="12014" y="8537"/>
                  </a:lnTo>
                  <a:lnTo>
                    <a:pt x="12133" y="8596"/>
                  </a:lnTo>
                  <a:cubicBezTo>
                    <a:pt x="12193" y="8620"/>
                    <a:pt x="12252" y="8632"/>
                    <a:pt x="12276" y="8632"/>
                  </a:cubicBezTo>
                  <a:cubicBezTo>
                    <a:pt x="12300" y="8656"/>
                    <a:pt x="12312" y="8656"/>
                    <a:pt x="12312" y="8656"/>
                  </a:cubicBezTo>
                  <a:cubicBezTo>
                    <a:pt x="12312" y="8656"/>
                    <a:pt x="12359" y="8680"/>
                    <a:pt x="12371" y="8680"/>
                  </a:cubicBezTo>
                  <a:lnTo>
                    <a:pt x="12490" y="8727"/>
                  </a:lnTo>
                  <a:cubicBezTo>
                    <a:pt x="12514" y="8727"/>
                    <a:pt x="12538" y="8739"/>
                    <a:pt x="12562" y="8775"/>
                  </a:cubicBezTo>
                  <a:cubicBezTo>
                    <a:pt x="12597" y="8799"/>
                    <a:pt x="12633" y="8846"/>
                    <a:pt x="12693" y="8858"/>
                  </a:cubicBezTo>
                  <a:cubicBezTo>
                    <a:pt x="12800" y="8894"/>
                    <a:pt x="12871" y="8894"/>
                    <a:pt x="12871" y="8918"/>
                  </a:cubicBezTo>
                  <a:cubicBezTo>
                    <a:pt x="12907" y="8930"/>
                    <a:pt x="12919" y="8977"/>
                    <a:pt x="12990" y="9025"/>
                  </a:cubicBezTo>
                  <a:cubicBezTo>
                    <a:pt x="13050" y="9073"/>
                    <a:pt x="13133" y="9073"/>
                    <a:pt x="13157" y="9073"/>
                  </a:cubicBezTo>
                  <a:lnTo>
                    <a:pt x="13217" y="9073"/>
                  </a:lnTo>
                  <a:cubicBezTo>
                    <a:pt x="13228" y="9085"/>
                    <a:pt x="13217" y="9085"/>
                    <a:pt x="13228" y="9085"/>
                  </a:cubicBezTo>
                  <a:cubicBezTo>
                    <a:pt x="13264" y="9097"/>
                    <a:pt x="13288" y="9108"/>
                    <a:pt x="13336" y="9144"/>
                  </a:cubicBezTo>
                  <a:cubicBezTo>
                    <a:pt x="13443" y="9204"/>
                    <a:pt x="13526" y="9204"/>
                    <a:pt x="13586" y="9216"/>
                  </a:cubicBezTo>
                  <a:cubicBezTo>
                    <a:pt x="13669" y="9227"/>
                    <a:pt x="13740" y="9287"/>
                    <a:pt x="13871" y="9287"/>
                  </a:cubicBezTo>
                  <a:lnTo>
                    <a:pt x="14062" y="9287"/>
                  </a:lnTo>
                  <a:cubicBezTo>
                    <a:pt x="14098" y="9275"/>
                    <a:pt x="14121" y="9275"/>
                    <a:pt x="14145" y="9275"/>
                  </a:cubicBezTo>
                  <a:lnTo>
                    <a:pt x="14264" y="9275"/>
                  </a:lnTo>
                  <a:cubicBezTo>
                    <a:pt x="14300" y="9275"/>
                    <a:pt x="14360" y="9275"/>
                    <a:pt x="14407" y="9263"/>
                  </a:cubicBezTo>
                  <a:lnTo>
                    <a:pt x="14479" y="9263"/>
                  </a:lnTo>
                  <a:cubicBezTo>
                    <a:pt x="14514" y="9275"/>
                    <a:pt x="14526" y="9275"/>
                    <a:pt x="14574" y="9275"/>
                  </a:cubicBezTo>
                  <a:cubicBezTo>
                    <a:pt x="14586" y="9275"/>
                    <a:pt x="14622" y="9275"/>
                    <a:pt x="14645" y="9263"/>
                  </a:cubicBezTo>
                  <a:cubicBezTo>
                    <a:pt x="14657" y="9251"/>
                    <a:pt x="14705" y="9216"/>
                    <a:pt x="14705" y="9216"/>
                  </a:cubicBezTo>
                  <a:cubicBezTo>
                    <a:pt x="14764" y="9144"/>
                    <a:pt x="14776" y="9097"/>
                    <a:pt x="14800" y="9049"/>
                  </a:cubicBezTo>
                  <a:cubicBezTo>
                    <a:pt x="14812" y="9013"/>
                    <a:pt x="14824" y="8989"/>
                    <a:pt x="14836" y="8918"/>
                  </a:cubicBezTo>
                  <a:cubicBezTo>
                    <a:pt x="14860" y="8858"/>
                    <a:pt x="14860" y="8799"/>
                    <a:pt x="14836" y="8739"/>
                  </a:cubicBezTo>
                  <a:cubicBezTo>
                    <a:pt x="14836" y="8716"/>
                    <a:pt x="14824" y="8680"/>
                    <a:pt x="14824" y="8668"/>
                  </a:cubicBezTo>
                  <a:cubicBezTo>
                    <a:pt x="14812" y="8632"/>
                    <a:pt x="14812" y="8620"/>
                    <a:pt x="14800" y="8596"/>
                  </a:cubicBezTo>
                  <a:cubicBezTo>
                    <a:pt x="14776" y="8561"/>
                    <a:pt x="14764" y="8549"/>
                    <a:pt x="14752" y="8513"/>
                  </a:cubicBezTo>
                  <a:cubicBezTo>
                    <a:pt x="14741" y="8489"/>
                    <a:pt x="14717" y="8454"/>
                    <a:pt x="14681" y="8430"/>
                  </a:cubicBezTo>
                  <a:cubicBezTo>
                    <a:pt x="14598" y="8382"/>
                    <a:pt x="14562" y="8382"/>
                    <a:pt x="14526" y="8370"/>
                  </a:cubicBezTo>
                  <a:lnTo>
                    <a:pt x="14514" y="8358"/>
                  </a:lnTo>
                  <a:cubicBezTo>
                    <a:pt x="14502" y="8358"/>
                    <a:pt x="14479" y="8335"/>
                    <a:pt x="14467" y="8323"/>
                  </a:cubicBezTo>
                  <a:cubicBezTo>
                    <a:pt x="14443" y="8299"/>
                    <a:pt x="14395" y="8263"/>
                    <a:pt x="14348" y="8239"/>
                  </a:cubicBezTo>
                  <a:cubicBezTo>
                    <a:pt x="14348" y="8239"/>
                    <a:pt x="14324" y="8215"/>
                    <a:pt x="14288" y="8180"/>
                  </a:cubicBezTo>
                  <a:cubicBezTo>
                    <a:pt x="14276" y="8156"/>
                    <a:pt x="14241" y="8132"/>
                    <a:pt x="14217" y="8120"/>
                  </a:cubicBezTo>
                  <a:cubicBezTo>
                    <a:pt x="14169" y="8096"/>
                    <a:pt x="14157" y="8096"/>
                    <a:pt x="14145" y="8084"/>
                  </a:cubicBezTo>
                  <a:lnTo>
                    <a:pt x="14026" y="8025"/>
                  </a:lnTo>
                  <a:cubicBezTo>
                    <a:pt x="14026" y="8025"/>
                    <a:pt x="13979" y="8001"/>
                    <a:pt x="13943" y="8001"/>
                  </a:cubicBezTo>
                  <a:cubicBezTo>
                    <a:pt x="13919" y="7977"/>
                    <a:pt x="13883" y="7977"/>
                    <a:pt x="13871" y="7977"/>
                  </a:cubicBezTo>
                  <a:cubicBezTo>
                    <a:pt x="13860" y="7965"/>
                    <a:pt x="13848" y="7965"/>
                    <a:pt x="13824" y="7965"/>
                  </a:cubicBezTo>
                  <a:lnTo>
                    <a:pt x="13812" y="7965"/>
                  </a:lnTo>
                  <a:lnTo>
                    <a:pt x="13800" y="7954"/>
                  </a:lnTo>
                  <a:lnTo>
                    <a:pt x="13681" y="7894"/>
                  </a:lnTo>
                  <a:cubicBezTo>
                    <a:pt x="13621" y="7882"/>
                    <a:pt x="13621" y="7882"/>
                    <a:pt x="13574" y="7846"/>
                  </a:cubicBezTo>
                  <a:cubicBezTo>
                    <a:pt x="13550" y="7834"/>
                    <a:pt x="13502" y="7799"/>
                    <a:pt x="13443" y="7787"/>
                  </a:cubicBezTo>
                  <a:cubicBezTo>
                    <a:pt x="13383" y="7775"/>
                    <a:pt x="13336" y="7763"/>
                    <a:pt x="13312" y="7763"/>
                  </a:cubicBezTo>
                  <a:lnTo>
                    <a:pt x="13276" y="7763"/>
                  </a:lnTo>
                  <a:lnTo>
                    <a:pt x="13252" y="7739"/>
                  </a:lnTo>
                  <a:lnTo>
                    <a:pt x="13145" y="7739"/>
                  </a:lnTo>
                  <a:cubicBezTo>
                    <a:pt x="13086" y="7763"/>
                    <a:pt x="13050" y="7763"/>
                    <a:pt x="13050" y="7763"/>
                  </a:cubicBezTo>
                  <a:cubicBezTo>
                    <a:pt x="13038" y="7739"/>
                    <a:pt x="13014" y="7727"/>
                    <a:pt x="12967" y="7715"/>
                  </a:cubicBezTo>
                  <a:cubicBezTo>
                    <a:pt x="12955" y="7703"/>
                    <a:pt x="12919" y="7703"/>
                    <a:pt x="12895" y="7680"/>
                  </a:cubicBezTo>
                  <a:lnTo>
                    <a:pt x="12871" y="7680"/>
                  </a:lnTo>
                  <a:cubicBezTo>
                    <a:pt x="12847" y="7668"/>
                    <a:pt x="12812" y="7620"/>
                    <a:pt x="12752" y="7596"/>
                  </a:cubicBezTo>
                  <a:cubicBezTo>
                    <a:pt x="12740" y="7596"/>
                    <a:pt x="12728" y="7584"/>
                    <a:pt x="12693" y="7584"/>
                  </a:cubicBezTo>
                  <a:lnTo>
                    <a:pt x="12657" y="7561"/>
                  </a:lnTo>
                  <a:lnTo>
                    <a:pt x="12574" y="7549"/>
                  </a:lnTo>
                  <a:lnTo>
                    <a:pt x="12514" y="7549"/>
                  </a:lnTo>
                  <a:cubicBezTo>
                    <a:pt x="12502" y="7549"/>
                    <a:pt x="12502" y="7537"/>
                    <a:pt x="12443" y="7537"/>
                  </a:cubicBezTo>
                  <a:cubicBezTo>
                    <a:pt x="12371" y="7537"/>
                    <a:pt x="12336" y="7549"/>
                    <a:pt x="12312" y="7549"/>
                  </a:cubicBezTo>
                  <a:lnTo>
                    <a:pt x="12300" y="7537"/>
                  </a:lnTo>
                  <a:cubicBezTo>
                    <a:pt x="12276" y="7525"/>
                    <a:pt x="12252" y="7477"/>
                    <a:pt x="12157" y="7430"/>
                  </a:cubicBezTo>
                  <a:cubicBezTo>
                    <a:pt x="12133" y="7418"/>
                    <a:pt x="12121" y="7418"/>
                    <a:pt x="12085" y="7418"/>
                  </a:cubicBezTo>
                  <a:cubicBezTo>
                    <a:pt x="12062" y="7418"/>
                    <a:pt x="12038" y="7430"/>
                    <a:pt x="12026" y="7430"/>
                  </a:cubicBezTo>
                  <a:cubicBezTo>
                    <a:pt x="12002" y="7442"/>
                    <a:pt x="11966" y="7465"/>
                    <a:pt x="11955" y="7465"/>
                  </a:cubicBezTo>
                  <a:cubicBezTo>
                    <a:pt x="11950" y="7470"/>
                    <a:pt x="11942" y="7473"/>
                    <a:pt x="11936" y="7475"/>
                  </a:cubicBezTo>
                  <a:lnTo>
                    <a:pt x="11936" y="7475"/>
                  </a:lnTo>
                  <a:cubicBezTo>
                    <a:pt x="11934" y="7474"/>
                    <a:pt x="11933" y="7474"/>
                    <a:pt x="11932" y="7474"/>
                  </a:cubicBezTo>
                  <a:lnTo>
                    <a:pt x="11932" y="7474"/>
                  </a:lnTo>
                  <a:cubicBezTo>
                    <a:pt x="11933" y="7474"/>
                    <a:pt x="11933" y="7475"/>
                    <a:pt x="11932" y="7476"/>
                  </a:cubicBezTo>
                  <a:lnTo>
                    <a:pt x="11932" y="7476"/>
                  </a:lnTo>
                  <a:cubicBezTo>
                    <a:pt x="11933" y="7476"/>
                    <a:pt x="11935" y="7475"/>
                    <a:pt x="11936" y="7475"/>
                  </a:cubicBezTo>
                  <a:lnTo>
                    <a:pt x="11936" y="7475"/>
                  </a:lnTo>
                  <a:cubicBezTo>
                    <a:pt x="11938" y="7476"/>
                    <a:pt x="11940" y="7476"/>
                    <a:pt x="11943" y="7477"/>
                  </a:cubicBezTo>
                  <a:cubicBezTo>
                    <a:pt x="11943" y="7479"/>
                    <a:pt x="11942" y="7480"/>
                    <a:pt x="11940" y="7480"/>
                  </a:cubicBezTo>
                  <a:cubicBezTo>
                    <a:pt x="11937" y="7480"/>
                    <a:pt x="11934" y="7479"/>
                    <a:pt x="11930" y="7477"/>
                  </a:cubicBezTo>
                  <a:lnTo>
                    <a:pt x="11930" y="7477"/>
                  </a:lnTo>
                  <a:cubicBezTo>
                    <a:pt x="11931" y="7476"/>
                    <a:pt x="11932" y="7476"/>
                    <a:pt x="11932" y="7476"/>
                  </a:cubicBezTo>
                  <a:lnTo>
                    <a:pt x="11932" y="7476"/>
                  </a:lnTo>
                  <a:cubicBezTo>
                    <a:pt x="11931" y="7476"/>
                    <a:pt x="11930" y="7476"/>
                    <a:pt x="11929" y="7476"/>
                  </a:cubicBezTo>
                  <a:lnTo>
                    <a:pt x="11929" y="7476"/>
                  </a:lnTo>
                  <a:cubicBezTo>
                    <a:pt x="11914" y="7468"/>
                    <a:pt x="11889" y="7448"/>
                    <a:pt x="11859" y="7418"/>
                  </a:cubicBezTo>
                  <a:cubicBezTo>
                    <a:pt x="11835" y="7382"/>
                    <a:pt x="11800" y="7370"/>
                    <a:pt x="11740" y="7358"/>
                  </a:cubicBezTo>
                  <a:lnTo>
                    <a:pt x="11645" y="7358"/>
                  </a:lnTo>
                  <a:cubicBezTo>
                    <a:pt x="11597" y="7370"/>
                    <a:pt x="11550" y="7370"/>
                    <a:pt x="11550" y="7370"/>
                  </a:cubicBezTo>
                  <a:cubicBezTo>
                    <a:pt x="11550" y="7370"/>
                    <a:pt x="11518" y="7365"/>
                    <a:pt x="11486" y="7365"/>
                  </a:cubicBezTo>
                  <a:cubicBezTo>
                    <a:pt x="11470" y="7365"/>
                    <a:pt x="11454" y="7366"/>
                    <a:pt x="11443" y="7370"/>
                  </a:cubicBezTo>
                  <a:cubicBezTo>
                    <a:pt x="11419" y="7370"/>
                    <a:pt x="11383" y="7382"/>
                    <a:pt x="11371" y="7382"/>
                  </a:cubicBezTo>
                  <a:cubicBezTo>
                    <a:pt x="11359" y="7406"/>
                    <a:pt x="11347" y="7406"/>
                    <a:pt x="11347" y="7406"/>
                  </a:cubicBezTo>
                  <a:lnTo>
                    <a:pt x="11312" y="7406"/>
                  </a:lnTo>
                  <a:lnTo>
                    <a:pt x="11193" y="7370"/>
                  </a:lnTo>
                  <a:lnTo>
                    <a:pt x="11181" y="7370"/>
                  </a:lnTo>
                  <a:cubicBezTo>
                    <a:pt x="11177" y="7366"/>
                    <a:pt x="11178" y="7365"/>
                    <a:pt x="11181" y="7365"/>
                  </a:cubicBezTo>
                  <a:cubicBezTo>
                    <a:pt x="11183" y="7365"/>
                    <a:pt x="11186" y="7365"/>
                    <a:pt x="11189" y="7366"/>
                  </a:cubicBezTo>
                  <a:lnTo>
                    <a:pt x="11189" y="7366"/>
                  </a:lnTo>
                  <a:lnTo>
                    <a:pt x="11181" y="7358"/>
                  </a:lnTo>
                  <a:cubicBezTo>
                    <a:pt x="11181" y="7346"/>
                    <a:pt x="11169" y="7311"/>
                    <a:pt x="11133" y="7299"/>
                  </a:cubicBezTo>
                  <a:cubicBezTo>
                    <a:pt x="11121" y="7287"/>
                    <a:pt x="11073" y="7251"/>
                    <a:pt x="11014" y="7239"/>
                  </a:cubicBezTo>
                  <a:lnTo>
                    <a:pt x="10942" y="7239"/>
                  </a:lnTo>
                  <a:cubicBezTo>
                    <a:pt x="10907" y="7239"/>
                    <a:pt x="10895" y="7251"/>
                    <a:pt x="10883" y="7251"/>
                  </a:cubicBezTo>
                  <a:cubicBezTo>
                    <a:pt x="10847" y="7263"/>
                    <a:pt x="10835" y="7287"/>
                    <a:pt x="10823" y="7287"/>
                  </a:cubicBezTo>
                  <a:cubicBezTo>
                    <a:pt x="10812" y="7299"/>
                    <a:pt x="10788" y="7299"/>
                    <a:pt x="10788" y="7299"/>
                  </a:cubicBezTo>
                  <a:lnTo>
                    <a:pt x="10727" y="7299"/>
                  </a:lnTo>
                  <a:cubicBezTo>
                    <a:pt x="10710" y="7295"/>
                    <a:pt x="10698" y="7292"/>
                    <a:pt x="10692" y="7287"/>
                  </a:cubicBezTo>
                  <a:cubicBezTo>
                    <a:pt x="10669" y="7287"/>
                    <a:pt x="10657" y="7263"/>
                    <a:pt x="10633" y="7239"/>
                  </a:cubicBezTo>
                  <a:cubicBezTo>
                    <a:pt x="10597" y="7227"/>
                    <a:pt x="10573" y="7180"/>
                    <a:pt x="10526" y="7144"/>
                  </a:cubicBezTo>
                  <a:cubicBezTo>
                    <a:pt x="10466" y="7084"/>
                    <a:pt x="10407" y="7084"/>
                    <a:pt x="10371" y="7072"/>
                  </a:cubicBezTo>
                  <a:cubicBezTo>
                    <a:pt x="10359" y="7072"/>
                    <a:pt x="10347" y="7061"/>
                    <a:pt x="10347" y="7061"/>
                  </a:cubicBezTo>
                  <a:cubicBezTo>
                    <a:pt x="10347" y="7061"/>
                    <a:pt x="10311" y="7049"/>
                    <a:pt x="10300" y="7025"/>
                  </a:cubicBezTo>
                  <a:lnTo>
                    <a:pt x="10192" y="6965"/>
                  </a:lnTo>
                  <a:cubicBezTo>
                    <a:pt x="10192" y="6953"/>
                    <a:pt x="10133" y="6906"/>
                    <a:pt x="10109" y="6894"/>
                  </a:cubicBezTo>
                  <a:cubicBezTo>
                    <a:pt x="10073" y="6882"/>
                    <a:pt x="10050" y="6846"/>
                    <a:pt x="10014" y="6834"/>
                  </a:cubicBezTo>
                  <a:cubicBezTo>
                    <a:pt x="10014" y="6834"/>
                    <a:pt x="10002" y="6822"/>
                    <a:pt x="9990" y="6775"/>
                  </a:cubicBezTo>
                  <a:cubicBezTo>
                    <a:pt x="9978" y="6751"/>
                    <a:pt x="9954" y="6727"/>
                    <a:pt x="9942" y="6703"/>
                  </a:cubicBezTo>
                  <a:cubicBezTo>
                    <a:pt x="9930" y="6668"/>
                    <a:pt x="9919" y="6668"/>
                    <a:pt x="9895" y="6656"/>
                  </a:cubicBezTo>
                  <a:cubicBezTo>
                    <a:pt x="9883" y="6644"/>
                    <a:pt x="9871" y="6632"/>
                    <a:pt x="9859" y="6632"/>
                  </a:cubicBezTo>
                  <a:lnTo>
                    <a:pt x="9740" y="6572"/>
                  </a:lnTo>
                  <a:cubicBezTo>
                    <a:pt x="9704" y="6549"/>
                    <a:pt x="9704" y="6549"/>
                    <a:pt x="9692" y="6525"/>
                  </a:cubicBezTo>
                  <a:cubicBezTo>
                    <a:pt x="9657" y="6489"/>
                    <a:pt x="9645" y="6453"/>
                    <a:pt x="9597" y="6406"/>
                  </a:cubicBezTo>
                  <a:cubicBezTo>
                    <a:pt x="9573" y="6394"/>
                    <a:pt x="9573" y="6394"/>
                    <a:pt x="9561" y="6370"/>
                  </a:cubicBezTo>
                  <a:lnTo>
                    <a:pt x="9526" y="6334"/>
                  </a:lnTo>
                  <a:lnTo>
                    <a:pt x="9478" y="6287"/>
                  </a:lnTo>
                  <a:lnTo>
                    <a:pt x="9442" y="6239"/>
                  </a:lnTo>
                  <a:lnTo>
                    <a:pt x="9347" y="6168"/>
                  </a:lnTo>
                  <a:cubicBezTo>
                    <a:pt x="9288" y="6120"/>
                    <a:pt x="9228" y="6060"/>
                    <a:pt x="9168" y="6013"/>
                  </a:cubicBezTo>
                  <a:cubicBezTo>
                    <a:pt x="9085" y="5941"/>
                    <a:pt x="8990" y="5918"/>
                    <a:pt x="8990" y="5894"/>
                  </a:cubicBezTo>
                  <a:cubicBezTo>
                    <a:pt x="8978" y="5882"/>
                    <a:pt x="8966" y="5858"/>
                    <a:pt x="8942" y="5810"/>
                  </a:cubicBezTo>
                  <a:cubicBezTo>
                    <a:pt x="8942" y="5798"/>
                    <a:pt x="8930" y="5763"/>
                    <a:pt x="8907" y="5739"/>
                  </a:cubicBezTo>
                  <a:cubicBezTo>
                    <a:pt x="8871" y="5703"/>
                    <a:pt x="8847" y="5691"/>
                    <a:pt x="8811" y="5679"/>
                  </a:cubicBezTo>
                  <a:cubicBezTo>
                    <a:pt x="8752" y="5644"/>
                    <a:pt x="8728" y="5644"/>
                    <a:pt x="8704" y="5632"/>
                  </a:cubicBezTo>
                  <a:cubicBezTo>
                    <a:pt x="8704" y="5633"/>
                    <a:pt x="8704" y="5634"/>
                    <a:pt x="8703" y="5634"/>
                  </a:cubicBezTo>
                  <a:cubicBezTo>
                    <a:pt x="8699" y="5634"/>
                    <a:pt x="8676" y="5594"/>
                    <a:pt x="8645" y="5572"/>
                  </a:cubicBezTo>
                  <a:lnTo>
                    <a:pt x="8573" y="5477"/>
                  </a:lnTo>
                  <a:cubicBezTo>
                    <a:pt x="8526" y="5441"/>
                    <a:pt x="8502" y="5406"/>
                    <a:pt x="8466" y="5394"/>
                  </a:cubicBezTo>
                  <a:lnTo>
                    <a:pt x="8430" y="5346"/>
                  </a:lnTo>
                  <a:cubicBezTo>
                    <a:pt x="8406" y="5334"/>
                    <a:pt x="8395" y="5287"/>
                    <a:pt x="8383" y="5239"/>
                  </a:cubicBezTo>
                  <a:cubicBezTo>
                    <a:pt x="8383" y="5227"/>
                    <a:pt x="8383" y="5215"/>
                    <a:pt x="8371" y="5203"/>
                  </a:cubicBezTo>
                  <a:lnTo>
                    <a:pt x="8335" y="5167"/>
                  </a:lnTo>
                  <a:lnTo>
                    <a:pt x="8287" y="5120"/>
                  </a:lnTo>
                  <a:lnTo>
                    <a:pt x="8216" y="5036"/>
                  </a:lnTo>
                  <a:cubicBezTo>
                    <a:pt x="8192" y="5025"/>
                    <a:pt x="8168" y="4989"/>
                    <a:pt x="8156" y="4965"/>
                  </a:cubicBezTo>
                  <a:lnTo>
                    <a:pt x="8133" y="4906"/>
                  </a:lnTo>
                  <a:cubicBezTo>
                    <a:pt x="8133" y="4882"/>
                    <a:pt x="8097" y="4858"/>
                    <a:pt x="8097" y="4858"/>
                  </a:cubicBezTo>
                  <a:cubicBezTo>
                    <a:pt x="8085" y="4846"/>
                    <a:pt x="8073" y="4810"/>
                    <a:pt x="8049" y="4763"/>
                  </a:cubicBezTo>
                  <a:cubicBezTo>
                    <a:pt x="8037" y="4739"/>
                    <a:pt x="8025" y="4727"/>
                    <a:pt x="8014" y="4691"/>
                  </a:cubicBezTo>
                  <a:cubicBezTo>
                    <a:pt x="8014" y="4691"/>
                    <a:pt x="7978" y="4644"/>
                    <a:pt x="7966" y="4644"/>
                  </a:cubicBezTo>
                  <a:cubicBezTo>
                    <a:pt x="7954" y="4632"/>
                    <a:pt x="7930" y="4620"/>
                    <a:pt x="7918" y="4620"/>
                  </a:cubicBezTo>
                  <a:cubicBezTo>
                    <a:pt x="7859" y="4608"/>
                    <a:pt x="7835" y="4608"/>
                    <a:pt x="7799" y="4584"/>
                  </a:cubicBezTo>
                  <a:cubicBezTo>
                    <a:pt x="7791" y="4584"/>
                    <a:pt x="7789" y="4579"/>
                    <a:pt x="7791" y="4579"/>
                  </a:cubicBezTo>
                  <a:lnTo>
                    <a:pt x="7791" y="4579"/>
                  </a:lnTo>
                  <a:cubicBezTo>
                    <a:pt x="7793" y="4579"/>
                    <a:pt x="7795" y="4580"/>
                    <a:pt x="7799" y="4584"/>
                  </a:cubicBezTo>
                  <a:lnTo>
                    <a:pt x="7799" y="4501"/>
                  </a:lnTo>
                  <a:lnTo>
                    <a:pt x="7799" y="4453"/>
                  </a:lnTo>
                  <a:cubicBezTo>
                    <a:pt x="7799" y="4441"/>
                    <a:pt x="7775" y="4394"/>
                    <a:pt x="7775" y="4394"/>
                  </a:cubicBezTo>
                  <a:cubicBezTo>
                    <a:pt x="7740" y="4346"/>
                    <a:pt x="7728" y="4334"/>
                    <a:pt x="7692" y="4322"/>
                  </a:cubicBezTo>
                  <a:cubicBezTo>
                    <a:pt x="7656" y="4286"/>
                    <a:pt x="7621" y="4274"/>
                    <a:pt x="7609" y="4263"/>
                  </a:cubicBezTo>
                  <a:cubicBezTo>
                    <a:pt x="7609" y="4264"/>
                    <a:pt x="7608" y="4264"/>
                    <a:pt x="7608" y="4264"/>
                  </a:cubicBezTo>
                  <a:cubicBezTo>
                    <a:pt x="7601" y="4264"/>
                    <a:pt x="7560" y="4213"/>
                    <a:pt x="7549" y="4191"/>
                  </a:cubicBezTo>
                  <a:cubicBezTo>
                    <a:pt x="7537" y="4155"/>
                    <a:pt x="7502" y="4144"/>
                    <a:pt x="7490" y="4108"/>
                  </a:cubicBezTo>
                  <a:lnTo>
                    <a:pt x="7430" y="4024"/>
                  </a:lnTo>
                  <a:cubicBezTo>
                    <a:pt x="7371" y="3965"/>
                    <a:pt x="7335" y="3917"/>
                    <a:pt x="7311" y="3846"/>
                  </a:cubicBezTo>
                  <a:cubicBezTo>
                    <a:pt x="7299" y="3834"/>
                    <a:pt x="7299" y="3798"/>
                    <a:pt x="7275" y="3786"/>
                  </a:cubicBezTo>
                  <a:cubicBezTo>
                    <a:pt x="7263" y="3786"/>
                    <a:pt x="7263" y="3786"/>
                    <a:pt x="7263" y="3774"/>
                  </a:cubicBezTo>
                  <a:cubicBezTo>
                    <a:pt x="7263" y="3739"/>
                    <a:pt x="7263" y="3715"/>
                    <a:pt x="7252" y="3655"/>
                  </a:cubicBezTo>
                  <a:cubicBezTo>
                    <a:pt x="7252" y="3632"/>
                    <a:pt x="7252" y="3620"/>
                    <a:pt x="7240" y="3608"/>
                  </a:cubicBezTo>
                  <a:cubicBezTo>
                    <a:pt x="7240" y="3596"/>
                    <a:pt x="7216" y="3572"/>
                    <a:pt x="7216" y="3572"/>
                  </a:cubicBezTo>
                  <a:lnTo>
                    <a:pt x="7192" y="3536"/>
                  </a:lnTo>
                  <a:lnTo>
                    <a:pt x="7132" y="3441"/>
                  </a:lnTo>
                  <a:lnTo>
                    <a:pt x="7025" y="3251"/>
                  </a:lnTo>
                  <a:cubicBezTo>
                    <a:pt x="7002" y="3203"/>
                    <a:pt x="6966" y="3179"/>
                    <a:pt x="6954" y="3143"/>
                  </a:cubicBezTo>
                  <a:cubicBezTo>
                    <a:pt x="6954" y="3131"/>
                    <a:pt x="6942" y="3131"/>
                    <a:pt x="6942" y="3120"/>
                  </a:cubicBezTo>
                  <a:lnTo>
                    <a:pt x="6918" y="3072"/>
                  </a:lnTo>
                  <a:lnTo>
                    <a:pt x="6882" y="2965"/>
                  </a:lnTo>
                  <a:lnTo>
                    <a:pt x="6859" y="2917"/>
                  </a:lnTo>
                  <a:cubicBezTo>
                    <a:pt x="6847" y="2905"/>
                    <a:pt x="6847" y="2893"/>
                    <a:pt x="6847" y="2881"/>
                  </a:cubicBezTo>
                  <a:cubicBezTo>
                    <a:pt x="6835" y="2846"/>
                    <a:pt x="6835" y="2798"/>
                    <a:pt x="6823" y="2762"/>
                  </a:cubicBezTo>
                  <a:cubicBezTo>
                    <a:pt x="6799" y="2679"/>
                    <a:pt x="6763" y="2655"/>
                    <a:pt x="6728" y="2620"/>
                  </a:cubicBezTo>
                  <a:lnTo>
                    <a:pt x="6680" y="2584"/>
                  </a:lnTo>
                  <a:lnTo>
                    <a:pt x="6656" y="2477"/>
                  </a:lnTo>
                  <a:lnTo>
                    <a:pt x="6644" y="2417"/>
                  </a:lnTo>
                  <a:lnTo>
                    <a:pt x="6644" y="2405"/>
                  </a:lnTo>
                  <a:lnTo>
                    <a:pt x="6644" y="2369"/>
                  </a:lnTo>
                  <a:lnTo>
                    <a:pt x="6609" y="2262"/>
                  </a:lnTo>
                  <a:lnTo>
                    <a:pt x="6597" y="2203"/>
                  </a:lnTo>
                  <a:cubicBezTo>
                    <a:pt x="6597" y="2191"/>
                    <a:pt x="6621" y="2167"/>
                    <a:pt x="6644" y="2119"/>
                  </a:cubicBezTo>
                  <a:cubicBezTo>
                    <a:pt x="6656" y="2084"/>
                    <a:pt x="6668" y="2060"/>
                    <a:pt x="6668" y="2012"/>
                  </a:cubicBezTo>
                  <a:cubicBezTo>
                    <a:pt x="6668" y="1988"/>
                    <a:pt x="6656" y="1965"/>
                    <a:pt x="6656" y="1941"/>
                  </a:cubicBezTo>
                  <a:cubicBezTo>
                    <a:pt x="6644" y="1893"/>
                    <a:pt x="6621" y="1846"/>
                    <a:pt x="6621" y="1834"/>
                  </a:cubicBezTo>
                  <a:lnTo>
                    <a:pt x="6621" y="1822"/>
                  </a:lnTo>
                  <a:lnTo>
                    <a:pt x="6621" y="1786"/>
                  </a:lnTo>
                  <a:cubicBezTo>
                    <a:pt x="6621" y="1762"/>
                    <a:pt x="6621" y="1727"/>
                    <a:pt x="6609" y="1715"/>
                  </a:cubicBezTo>
                  <a:cubicBezTo>
                    <a:pt x="6597" y="1667"/>
                    <a:pt x="6585" y="1643"/>
                    <a:pt x="6585" y="1631"/>
                  </a:cubicBezTo>
                  <a:lnTo>
                    <a:pt x="6585" y="1536"/>
                  </a:lnTo>
                  <a:lnTo>
                    <a:pt x="6585" y="1453"/>
                  </a:lnTo>
                  <a:lnTo>
                    <a:pt x="6585" y="1429"/>
                  </a:lnTo>
                  <a:lnTo>
                    <a:pt x="6609" y="1405"/>
                  </a:lnTo>
                  <a:cubicBezTo>
                    <a:pt x="6644" y="1369"/>
                    <a:pt x="6668" y="1357"/>
                    <a:pt x="6704" y="1286"/>
                  </a:cubicBezTo>
                  <a:cubicBezTo>
                    <a:pt x="6728" y="1226"/>
                    <a:pt x="6716" y="1167"/>
                    <a:pt x="6716" y="1131"/>
                  </a:cubicBezTo>
                  <a:lnTo>
                    <a:pt x="6716" y="1060"/>
                  </a:lnTo>
                  <a:cubicBezTo>
                    <a:pt x="6716" y="1062"/>
                    <a:pt x="6716" y="1063"/>
                    <a:pt x="6717" y="1063"/>
                  </a:cubicBezTo>
                  <a:cubicBezTo>
                    <a:pt x="6721" y="1063"/>
                    <a:pt x="6734" y="1046"/>
                    <a:pt x="6763" y="1036"/>
                  </a:cubicBezTo>
                  <a:cubicBezTo>
                    <a:pt x="6787" y="1000"/>
                    <a:pt x="6835" y="976"/>
                    <a:pt x="6859" y="917"/>
                  </a:cubicBezTo>
                  <a:cubicBezTo>
                    <a:pt x="6894" y="857"/>
                    <a:pt x="6894" y="810"/>
                    <a:pt x="6894" y="774"/>
                  </a:cubicBezTo>
                  <a:lnTo>
                    <a:pt x="6894" y="750"/>
                  </a:lnTo>
                  <a:cubicBezTo>
                    <a:pt x="6906" y="750"/>
                    <a:pt x="6894" y="750"/>
                    <a:pt x="6906" y="738"/>
                  </a:cubicBezTo>
                  <a:cubicBezTo>
                    <a:pt x="6906" y="715"/>
                    <a:pt x="6942" y="691"/>
                    <a:pt x="6966" y="679"/>
                  </a:cubicBezTo>
                  <a:cubicBezTo>
                    <a:pt x="7002" y="655"/>
                    <a:pt x="7037" y="631"/>
                    <a:pt x="7073" y="572"/>
                  </a:cubicBezTo>
                  <a:cubicBezTo>
                    <a:pt x="7097" y="524"/>
                    <a:pt x="7097" y="476"/>
                    <a:pt x="7121" y="464"/>
                  </a:cubicBezTo>
                  <a:cubicBezTo>
                    <a:pt x="7121" y="457"/>
                    <a:pt x="7125" y="450"/>
                    <a:pt x="7126" y="448"/>
                  </a:cubicBezTo>
                  <a:lnTo>
                    <a:pt x="7126" y="448"/>
                  </a:lnTo>
                  <a:cubicBezTo>
                    <a:pt x="7130" y="445"/>
                    <a:pt x="7137" y="441"/>
                    <a:pt x="7144" y="441"/>
                  </a:cubicBezTo>
                  <a:cubicBezTo>
                    <a:pt x="7180" y="441"/>
                    <a:pt x="7204" y="417"/>
                    <a:pt x="7240" y="405"/>
                  </a:cubicBezTo>
                  <a:cubicBezTo>
                    <a:pt x="7252" y="393"/>
                    <a:pt x="7275" y="393"/>
                    <a:pt x="7299" y="381"/>
                  </a:cubicBezTo>
                  <a:cubicBezTo>
                    <a:pt x="7311" y="381"/>
                    <a:pt x="7323" y="357"/>
                    <a:pt x="7335" y="357"/>
                  </a:cubicBezTo>
                  <a:cubicBezTo>
                    <a:pt x="7383" y="345"/>
                    <a:pt x="7478" y="322"/>
                    <a:pt x="7513" y="322"/>
                  </a:cubicBezTo>
                  <a:cubicBezTo>
                    <a:pt x="7549" y="298"/>
                    <a:pt x="7573" y="298"/>
                    <a:pt x="7621" y="298"/>
                  </a:cubicBezTo>
                  <a:cubicBezTo>
                    <a:pt x="7633" y="286"/>
                    <a:pt x="7668" y="286"/>
                    <a:pt x="7692" y="274"/>
                  </a:cubicBezTo>
                  <a:cubicBezTo>
                    <a:pt x="7728" y="262"/>
                    <a:pt x="7740" y="238"/>
                    <a:pt x="7752" y="226"/>
                  </a:cubicBezTo>
                  <a:cubicBezTo>
                    <a:pt x="7787" y="203"/>
                    <a:pt x="7811" y="179"/>
                    <a:pt x="7811" y="179"/>
                  </a:cubicBezTo>
                  <a:cubicBezTo>
                    <a:pt x="7811" y="179"/>
                    <a:pt x="7835" y="203"/>
                    <a:pt x="7847" y="203"/>
                  </a:cubicBezTo>
                  <a:cubicBezTo>
                    <a:pt x="7871" y="214"/>
                    <a:pt x="7906" y="238"/>
                    <a:pt x="7954" y="262"/>
                  </a:cubicBezTo>
                  <a:cubicBezTo>
                    <a:pt x="7978" y="266"/>
                    <a:pt x="7996" y="267"/>
                    <a:pt x="8012" y="267"/>
                  </a:cubicBezTo>
                  <a:cubicBezTo>
                    <a:pt x="8044" y="267"/>
                    <a:pt x="8065" y="262"/>
                    <a:pt x="8097" y="262"/>
                  </a:cubicBezTo>
                  <a:cubicBezTo>
                    <a:pt x="8133" y="238"/>
                    <a:pt x="8156" y="238"/>
                    <a:pt x="8192" y="238"/>
                  </a:cubicBezTo>
                  <a:lnTo>
                    <a:pt x="8264" y="238"/>
                  </a:lnTo>
                  <a:cubicBezTo>
                    <a:pt x="8275" y="238"/>
                    <a:pt x="8311" y="226"/>
                    <a:pt x="8323" y="226"/>
                  </a:cubicBezTo>
                  <a:cubicBezTo>
                    <a:pt x="8347" y="214"/>
                    <a:pt x="8383" y="203"/>
                    <a:pt x="8395" y="203"/>
                  </a:cubicBezTo>
                  <a:cubicBezTo>
                    <a:pt x="8406" y="203"/>
                    <a:pt x="8406" y="203"/>
                    <a:pt x="8442" y="214"/>
                  </a:cubicBezTo>
                  <a:cubicBezTo>
                    <a:pt x="8454" y="226"/>
                    <a:pt x="8490" y="262"/>
                    <a:pt x="8549" y="274"/>
                  </a:cubicBezTo>
                  <a:cubicBezTo>
                    <a:pt x="8561" y="286"/>
                    <a:pt x="8561" y="286"/>
                    <a:pt x="8573" y="286"/>
                  </a:cubicBezTo>
                  <a:lnTo>
                    <a:pt x="8585" y="286"/>
                  </a:lnTo>
                  <a:cubicBezTo>
                    <a:pt x="8585" y="286"/>
                    <a:pt x="8609" y="286"/>
                    <a:pt x="8621" y="298"/>
                  </a:cubicBezTo>
                  <a:cubicBezTo>
                    <a:pt x="8633" y="322"/>
                    <a:pt x="8668" y="345"/>
                    <a:pt x="8728" y="357"/>
                  </a:cubicBezTo>
                  <a:cubicBezTo>
                    <a:pt x="8764" y="357"/>
                    <a:pt x="8799" y="381"/>
                    <a:pt x="8823" y="381"/>
                  </a:cubicBezTo>
                  <a:lnTo>
                    <a:pt x="8930" y="393"/>
                  </a:lnTo>
                  <a:cubicBezTo>
                    <a:pt x="8951" y="397"/>
                    <a:pt x="8970" y="398"/>
                    <a:pt x="8987" y="398"/>
                  </a:cubicBezTo>
                  <a:cubicBezTo>
                    <a:pt x="9029" y="398"/>
                    <a:pt x="9060" y="390"/>
                    <a:pt x="9085" y="381"/>
                  </a:cubicBezTo>
                  <a:cubicBezTo>
                    <a:pt x="9109" y="357"/>
                    <a:pt x="9145" y="357"/>
                    <a:pt x="9145" y="357"/>
                  </a:cubicBezTo>
                  <a:cubicBezTo>
                    <a:pt x="9157" y="381"/>
                    <a:pt x="9204" y="381"/>
                    <a:pt x="9228" y="393"/>
                  </a:cubicBezTo>
                  <a:lnTo>
                    <a:pt x="9323" y="417"/>
                  </a:lnTo>
                  <a:cubicBezTo>
                    <a:pt x="9335" y="417"/>
                    <a:pt x="9347" y="441"/>
                    <a:pt x="9383" y="453"/>
                  </a:cubicBezTo>
                  <a:cubicBezTo>
                    <a:pt x="9407" y="464"/>
                    <a:pt x="9442" y="500"/>
                    <a:pt x="9478" y="512"/>
                  </a:cubicBezTo>
                  <a:cubicBezTo>
                    <a:pt x="9538" y="524"/>
                    <a:pt x="9585" y="524"/>
                    <a:pt x="9621" y="524"/>
                  </a:cubicBezTo>
                  <a:lnTo>
                    <a:pt x="9692" y="524"/>
                  </a:lnTo>
                  <a:cubicBezTo>
                    <a:pt x="9704" y="524"/>
                    <a:pt x="9716" y="536"/>
                    <a:pt x="9752" y="560"/>
                  </a:cubicBezTo>
                  <a:cubicBezTo>
                    <a:pt x="9776" y="584"/>
                    <a:pt x="9811" y="619"/>
                    <a:pt x="9859" y="631"/>
                  </a:cubicBezTo>
                  <a:lnTo>
                    <a:pt x="9942" y="655"/>
                  </a:lnTo>
                  <a:lnTo>
                    <a:pt x="10038" y="691"/>
                  </a:lnTo>
                  <a:cubicBezTo>
                    <a:pt x="10061" y="703"/>
                    <a:pt x="10109" y="715"/>
                    <a:pt x="10133" y="715"/>
                  </a:cubicBezTo>
                  <a:cubicBezTo>
                    <a:pt x="10180" y="715"/>
                    <a:pt x="10192" y="715"/>
                    <a:pt x="10228" y="738"/>
                  </a:cubicBezTo>
                  <a:cubicBezTo>
                    <a:pt x="10276" y="750"/>
                    <a:pt x="10311" y="762"/>
                    <a:pt x="10347" y="762"/>
                  </a:cubicBezTo>
                  <a:cubicBezTo>
                    <a:pt x="10419" y="774"/>
                    <a:pt x="10431" y="774"/>
                    <a:pt x="10490" y="822"/>
                  </a:cubicBezTo>
                  <a:cubicBezTo>
                    <a:pt x="10514" y="834"/>
                    <a:pt x="10538" y="869"/>
                    <a:pt x="10585" y="881"/>
                  </a:cubicBezTo>
                  <a:cubicBezTo>
                    <a:pt x="10633" y="893"/>
                    <a:pt x="10669" y="917"/>
                    <a:pt x="10704" y="917"/>
                  </a:cubicBezTo>
                  <a:cubicBezTo>
                    <a:pt x="10728" y="917"/>
                    <a:pt x="10764" y="929"/>
                    <a:pt x="10776" y="929"/>
                  </a:cubicBezTo>
                  <a:cubicBezTo>
                    <a:pt x="10812" y="941"/>
                    <a:pt x="10823" y="953"/>
                    <a:pt x="10847" y="976"/>
                  </a:cubicBezTo>
                  <a:cubicBezTo>
                    <a:pt x="10883" y="1000"/>
                    <a:pt x="10895" y="1012"/>
                    <a:pt x="10942" y="1036"/>
                  </a:cubicBezTo>
                  <a:cubicBezTo>
                    <a:pt x="10966" y="1048"/>
                    <a:pt x="10990" y="1060"/>
                    <a:pt x="11014" y="1072"/>
                  </a:cubicBezTo>
                  <a:cubicBezTo>
                    <a:pt x="11050" y="1107"/>
                    <a:pt x="11073" y="1119"/>
                    <a:pt x="11109" y="1131"/>
                  </a:cubicBezTo>
                  <a:cubicBezTo>
                    <a:pt x="11133" y="1155"/>
                    <a:pt x="11145" y="1167"/>
                    <a:pt x="11181" y="1179"/>
                  </a:cubicBezTo>
                  <a:cubicBezTo>
                    <a:pt x="11204" y="1191"/>
                    <a:pt x="11240" y="1226"/>
                    <a:pt x="11264" y="1238"/>
                  </a:cubicBezTo>
                  <a:cubicBezTo>
                    <a:pt x="11300" y="1250"/>
                    <a:pt x="11347" y="1274"/>
                    <a:pt x="11371" y="1274"/>
                  </a:cubicBezTo>
                  <a:cubicBezTo>
                    <a:pt x="11419" y="1274"/>
                    <a:pt x="11443" y="1286"/>
                    <a:pt x="11466" y="1286"/>
                  </a:cubicBezTo>
                  <a:lnTo>
                    <a:pt x="11478" y="1286"/>
                  </a:lnTo>
                  <a:lnTo>
                    <a:pt x="11490" y="1298"/>
                  </a:lnTo>
                  <a:cubicBezTo>
                    <a:pt x="11502" y="1310"/>
                    <a:pt x="11526" y="1346"/>
                    <a:pt x="11550" y="1369"/>
                  </a:cubicBezTo>
                  <a:lnTo>
                    <a:pt x="11585" y="1405"/>
                  </a:lnTo>
                  <a:cubicBezTo>
                    <a:pt x="11597" y="1405"/>
                    <a:pt x="11597" y="1417"/>
                    <a:pt x="11609" y="1417"/>
                  </a:cubicBezTo>
                  <a:lnTo>
                    <a:pt x="11657" y="1429"/>
                  </a:lnTo>
                  <a:cubicBezTo>
                    <a:pt x="11716" y="1465"/>
                    <a:pt x="11776" y="1477"/>
                    <a:pt x="11824" y="1512"/>
                  </a:cubicBezTo>
                  <a:cubicBezTo>
                    <a:pt x="11859" y="1536"/>
                    <a:pt x="11919" y="1584"/>
                    <a:pt x="11978" y="1607"/>
                  </a:cubicBezTo>
                  <a:lnTo>
                    <a:pt x="12074" y="1643"/>
                  </a:lnTo>
                  <a:lnTo>
                    <a:pt x="12157" y="1691"/>
                  </a:lnTo>
                  <a:cubicBezTo>
                    <a:pt x="12240" y="1703"/>
                    <a:pt x="12300" y="1703"/>
                    <a:pt x="12324" y="1715"/>
                  </a:cubicBezTo>
                  <a:cubicBezTo>
                    <a:pt x="12419" y="1762"/>
                    <a:pt x="12478" y="1750"/>
                    <a:pt x="12502" y="1762"/>
                  </a:cubicBezTo>
                  <a:cubicBezTo>
                    <a:pt x="12538" y="1762"/>
                    <a:pt x="12562" y="1810"/>
                    <a:pt x="12621" y="1869"/>
                  </a:cubicBezTo>
                  <a:cubicBezTo>
                    <a:pt x="12669" y="1893"/>
                    <a:pt x="12681" y="1905"/>
                    <a:pt x="12717" y="1929"/>
                  </a:cubicBezTo>
                  <a:lnTo>
                    <a:pt x="12788" y="1965"/>
                  </a:lnTo>
                  <a:lnTo>
                    <a:pt x="12836" y="1988"/>
                  </a:lnTo>
                  <a:cubicBezTo>
                    <a:pt x="12847" y="1988"/>
                    <a:pt x="12847" y="1988"/>
                    <a:pt x="12859" y="2000"/>
                  </a:cubicBezTo>
                  <a:lnTo>
                    <a:pt x="12919" y="2060"/>
                  </a:lnTo>
                  <a:cubicBezTo>
                    <a:pt x="12955" y="2072"/>
                    <a:pt x="12967" y="2108"/>
                    <a:pt x="13026" y="2119"/>
                  </a:cubicBezTo>
                  <a:cubicBezTo>
                    <a:pt x="13042" y="2123"/>
                    <a:pt x="13055" y="2125"/>
                    <a:pt x="13067" y="2125"/>
                  </a:cubicBezTo>
                  <a:cubicBezTo>
                    <a:pt x="13091" y="2125"/>
                    <a:pt x="13109" y="2119"/>
                    <a:pt x="13133" y="2119"/>
                  </a:cubicBezTo>
                  <a:lnTo>
                    <a:pt x="13193" y="2119"/>
                  </a:lnTo>
                  <a:cubicBezTo>
                    <a:pt x="13205" y="2131"/>
                    <a:pt x="13228" y="2143"/>
                    <a:pt x="13252" y="2167"/>
                  </a:cubicBezTo>
                  <a:cubicBezTo>
                    <a:pt x="13443" y="2250"/>
                    <a:pt x="13609" y="2500"/>
                    <a:pt x="13812" y="2584"/>
                  </a:cubicBezTo>
                  <a:cubicBezTo>
                    <a:pt x="13919" y="2620"/>
                    <a:pt x="14026" y="2679"/>
                    <a:pt x="14110" y="2739"/>
                  </a:cubicBezTo>
                  <a:lnTo>
                    <a:pt x="14145" y="2774"/>
                  </a:lnTo>
                  <a:lnTo>
                    <a:pt x="14157" y="2786"/>
                  </a:lnTo>
                  <a:cubicBezTo>
                    <a:pt x="14169" y="2786"/>
                    <a:pt x="14169" y="2798"/>
                    <a:pt x="14181" y="2798"/>
                  </a:cubicBezTo>
                  <a:cubicBezTo>
                    <a:pt x="14229" y="2822"/>
                    <a:pt x="14264" y="2822"/>
                    <a:pt x="14288" y="2822"/>
                  </a:cubicBezTo>
                  <a:lnTo>
                    <a:pt x="14348" y="2822"/>
                  </a:lnTo>
                  <a:cubicBezTo>
                    <a:pt x="14360" y="2822"/>
                    <a:pt x="14360" y="2834"/>
                    <a:pt x="14383" y="2846"/>
                  </a:cubicBezTo>
                  <a:lnTo>
                    <a:pt x="14407" y="2917"/>
                  </a:lnTo>
                  <a:cubicBezTo>
                    <a:pt x="14419" y="2953"/>
                    <a:pt x="14455" y="3001"/>
                    <a:pt x="14502" y="3012"/>
                  </a:cubicBezTo>
                  <a:cubicBezTo>
                    <a:pt x="14533" y="3021"/>
                    <a:pt x="14561" y="3024"/>
                    <a:pt x="14585" y="3024"/>
                  </a:cubicBezTo>
                  <a:cubicBezTo>
                    <a:pt x="14612" y="3024"/>
                    <a:pt x="14634" y="3021"/>
                    <a:pt x="14653" y="3021"/>
                  </a:cubicBezTo>
                  <a:cubicBezTo>
                    <a:pt x="14664" y="3021"/>
                    <a:pt x="14673" y="3022"/>
                    <a:pt x="14681" y="3024"/>
                  </a:cubicBezTo>
                  <a:lnTo>
                    <a:pt x="14693" y="3024"/>
                  </a:lnTo>
                  <a:cubicBezTo>
                    <a:pt x="14693" y="3024"/>
                    <a:pt x="14705" y="3024"/>
                    <a:pt x="14705" y="3036"/>
                  </a:cubicBezTo>
                  <a:cubicBezTo>
                    <a:pt x="14705" y="3060"/>
                    <a:pt x="14717" y="3072"/>
                    <a:pt x="14741" y="3096"/>
                  </a:cubicBezTo>
                  <a:cubicBezTo>
                    <a:pt x="14752" y="3131"/>
                    <a:pt x="14752" y="3155"/>
                    <a:pt x="14800" y="3191"/>
                  </a:cubicBezTo>
                  <a:cubicBezTo>
                    <a:pt x="14836" y="3215"/>
                    <a:pt x="14883" y="3215"/>
                    <a:pt x="14919" y="3215"/>
                  </a:cubicBezTo>
                  <a:cubicBezTo>
                    <a:pt x="14949" y="3209"/>
                    <a:pt x="14979" y="3206"/>
                    <a:pt x="15001" y="3206"/>
                  </a:cubicBezTo>
                  <a:cubicBezTo>
                    <a:pt x="15023" y="3206"/>
                    <a:pt x="15038" y="3209"/>
                    <a:pt x="15038" y="3215"/>
                  </a:cubicBezTo>
                  <a:cubicBezTo>
                    <a:pt x="15050" y="3251"/>
                    <a:pt x="15062" y="3298"/>
                    <a:pt x="15110" y="3358"/>
                  </a:cubicBezTo>
                  <a:cubicBezTo>
                    <a:pt x="15110" y="3370"/>
                    <a:pt x="15110" y="3370"/>
                    <a:pt x="15122" y="3382"/>
                  </a:cubicBezTo>
                  <a:cubicBezTo>
                    <a:pt x="15122" y="3387"/>
                    <a:pt x="15122" y="3387"/>
                    <a:pt x="15123" y="3387"/>
                  </a:cubicBezTo>
                  <a:cubicBezTo>
                    <a:pt x="15125" y="3387"/>
                    <a:pt x="15128" y="3387"/>
                    <a:pt x="15133" y="3393"/>
                  </a:cubicBezTo>
                  <a:cubicBezTo>
                    <a:pt x="15157" y="3393"/>
                    <a:pt x="15157" y="3393"/>
                    <a:pt x="15169" y="3417"/>
                  </a:cubicBezTo>
                  <a:lnTo>
                    <a:pt x="15229" y="3453"/>
                  </a:lnTo>
                  <a:cubicBezTo>
                    <a:pt x="15241" y="3489"/>
                    <a:pt x="15276" y="3501"/>
                    <a:pt x="15300" y="3512"/>
                  </a:cubicBezTo>
                  <a:cubicBezTo>
                    <a:pt x="15348" y="3536"/>
                    <a:pt x="15372" y="3536"/>
                    <a:pt x="15407" y="3536"/>
                  </a:cubicBezTo>
                  <a:lnTo>
                    <a:pt x="15479" y="3536"/>
                  </a:lnTo>
                  <a:cubicBezTo>
                    <a:pt x="15491" y="3536"/>
                    <a:pt x="15491" y="3536"/>
                    <a:pt x="15514" y="3548"/>
                  </a:cubicBezTo>
                  <a:cubicBezTo>
                    <a:pt x="15538" y="3572"/>
                    <a:pt x="15562" y="3620"/>
                    <a:pt x="15598" y="3679"/>
                  </a:cubicBezTo>
                  <a:cubicBezTo>
                    <a:pt x="15657" y="3739"/>
                    <a:pt x="15717" y="3727"/>
                    <a:pt x="15765" y="3739"/>
                  </a:cubicBezTo>
                  <a:cubicBezTo>
                    <a:pt x="15824" y="3751"/>
                    <a:pt x="15824" y="3751"/>
                    <a:pt x="15860" y="3798"/>
                  </a:cubicBezTo>
                  <a:cubicBezTo>
                    <a:pt x="15872" y="3834"/>
                    <a:pt x="15884" y="3846"/>
                    <a:pt x="15895" y="3870"/>
                  </a:cubicBezTo>
                  <a:cubicBezTo>
                    <a:pt x="15895" y="3893"/>
                    <a:pt x="15907" y="3905"/>
                    <a:pt x="15931" y="3917"/>
                  </a:cubicBezTo>
                  <a:cubicBezTo>
                    <a:pt x="15931" y="3929"/>
                    <a:pt x="15955" y="3953"/>
                    <a:pt x="15967" y="3953"/>
                  </a:cubicBezTo>
                  <a:cubicBezTo>
                    <a:pt x="15995" y="3957"/>
                    <a:pt x="16019" y="3958"/>
                    <a:pt x="16039" y="3958"/>
                  </a:cubicBezTo>
                  <a:cubicBezTo>
                    <a:pt x="16081" y="3958"/>
                    <a:pt x="16110" y="3953"/>
                    <a:pt x="16134" y="3953"/>
                  </a:cubicBezTo>
                  <a:cubicBezTo>
                    <a:pt x="16137" y="3951"/>
                    <a:pt x="16141" y="3950"/>
                    <a:pt x="16145" y="3950"/>
                  </a:cubicBezTo>
                  <a:cubicBezTo>
                    <a:pt x="16191" y="3950"/>
                    <a:pt x="16249" y="4075"/>
                    <a:pt x="16348" y="4108"/>
                  </a:cubicBezTo>
                  <a:cubicBezTo>
                    <a:pt x="16407" y="4144"/>
                    <a:pt x="16443" y="4144"/>
                    <a:pt x="16479" y="4167"/>
                  </a:cubicBezTo>
                  <a:cubicBezTo>
                    <a:pt x="16503" y="4191"/>
                    <a:pt x="16527" y="4227"/>
                    <a:pt x="16550" y="4274"/>
                  </a:cubicBezTo>
                  <a:cubicBezTo>
                    <a:pt x="16562" y="4274"/>
                    <a:pt x="16562" y="4286"/>
                    <a:pt x="16586" y="4310"/>
                  </a:cubicBezTo>
                  <a:lnTo>
                    <a:pt x="16598" y="4322"/>
                  </a:lnTo>
                  <a:lnTo>
                    <a:pt x="16610" y="4334"/>
                  </a:lnTo>
                  <a:cubicBezTo>
                    <a:pt x="16646" y="4346"/>
                    <a:pt x="16657" y="4346"/>
                    <a:pt x="16693" y="4358"/>
                  </a:cubicBezTo>
                  <a:cubicBezTo>
                    <a:pt x="16729" y="4382"/>
                    <a:pt x="16765" y="4394"/>
                    <a:pt x="16800" y="4417"/>
                  </a:cubicBezTo>
                  <a:lnTo>
                    <a:pt x="16919" y="4501"/>
                  </a:lnTo>
                  <a:cubicBezTo>
                    <a:pt x="16967" y="4525"/>
                    <a:pt x="16979" y="4536"/>
                    <a:pt x="17015" y="4584"/>
                  </a:cubicBezTo>
                  <a:cubicBezTo>
                    <a:pt x="17027" y="4620"/>
                    <a:pt x="17086" y="4655"/>
                    <a:pt x="17134" y="4679"/>
                  </a:cubicBezTo>
                  <a:cubicBezTo>
                    <a:pt x="17181" y="4691"/>
                    <a:pt x="17217" y="4703"/>
                    <a:pt x="17253" y="4715"/>
                  </a:cubicBezTo>
                  <a:cubicBezTo>
                    <a:pt x="17324" y="4786"/>
                    <a:pt x="17431" y="4798"/>
                    <a:pt x="17455" y="4858"/>
                  </a:cubicBezTo>
                  <a:cubicBezTo>
                    <a:pt x="17479" y="4882"/>
                    <a:pt x="17491" y="4929"/>
                    <a:pt x="17539" y="4977"/>
                  </a:cubicBezTo>
                  <a:cubicBezTo>
                    <a:pt x="17598" y="5025"/>
                    <a:pt x="17634" y="5025"/>
                    <a:pt x="17681" y="5025"/>
                  </a:cubicBezTo>
                  <a:cubicBezTo>
                    <a:pt x="17729" y="5025"/>
                    <a:pt x="17753" y="5036"/>
                    <a:pt x="17789" y="5060"/>
                  </a:cubicBezTo>
                  <a:lnTo>
                    <a:pt x="17872" y="5156"/>
                  </a:lnTo>
                  <a:cubicBezTo>
                    <a:pt x="17955" y="5227"/>
                    <a:pt x="18051" y="5203"/>
                    <a:pt x="18098" y="5263"/>
                  </a:cubicBezTo>
                  <a:lnTo>
                    <a:pt x="18193" y="5346"/>
                  </a:lnTo>
                  <a:cubicBezTo>
                    <a:pt x="18217" y="5382"/>
                    <a:pt x="18253" y="5394"/>
                    <a:pt x="18277" y="5417"/>
                  </a:cubicBezTo>
                  <a:cubicBezTo>
                    <a:pt x="18312" y="5453"/>
                    <a:pt x="18324" y="5477"/>
                    <a:pt x="18372" y="5513"/>
                  </a:cubicBezTo>
                  <a:cubicBezTo>
                    <a:pt x="18408" y="5537"/>
                    <a:pt x="18455" y="5537"/>
                    <a:pt x="18491" y="5560"/>
                  </a:cubicBezTo>
                  <a:cubicBezTo>
                    <a:pt x="18515" y="5560"/>
                    <a:pt x="18551" y="5572"/>
                    <a:pt x="18574" y="5596"/>
                  </a:cubicBezTo>
                  <a:lnTo>
                    <a:pt x="18670" y="5679"/>
                  </a:lnTo>
                  <a:cubicBezTo>
                    <a:pt x="18729" y="5715"/>
                    <a:pt x="18801" y="5751"/>
                    <a:pt x="18860" y="5798"/>
                  </a:cubicBezTo>
                  <a:cubicBezTo>
                    <a:pt x="18908" y="5822"/>
                    <a:pt x="18908" y="5929"/>
                    <a:pt x="18979" y="5977"/>
                  </a:cubicBezTo>
                  <a:lnTo>
                    <a:pt x="19063" y="6037"/>
                  </a:lnTo>
                  <a:cubicBezTo>
                    <a:pt x="19098" y="6049"/>
                    <a:pt x="19110" y="6072"/>
                    <a:pt x="19158" y="6096"/>
                  </a:cubicBezTo>
                  <a:cubicBezTo>
                    <a:pt x="19182" y="6096"/>
                    <a:pt x="19229" y="6108"/>
                    <a:pt x="19265" y="6108"/>
                  </a:cubicBezTo>
                  <a:cubicBezTo>
                    <a:pt x="19277" y="6108"/>
                    <a:pt x="19289" y="6120"/>
                    <a:pt x="19301" y="6120"/>
                  </a:cubicBezTo>
                  <a:cubicBezTo>
                    <a:pt x="19324" y="6120"/>
                    <a:pt x="19336" y="6132"/>
                    <a:pt x="19348" y="6156"/>
                  </a:cubicBezTo>
                  <a:lnTo>
                    <a:pt x="19420" y="6215"/>
                  </a:lnTo>
                  <a:lnTo>
                    <a:pt x="19467" y="6239"/>
                  </a:lnTo>
                  <a:cubicBezTo>
                    <a:pt x="19479" y="6239"/>
                    <a:pt x="19479" y="6251"/>
                    <a:pt x="19503" y="6275"/>
                  </a:cubicBezTo>
                  <a:lnTo>
                    <a:pt x="19539" y="6358"/>
                  </a:lnTo>
                  <a:cubicBezTo>
                    <a:pt x="19542" y="6362"/>
                    <a:pt x="19546" y="6366"/>
                    <a:pt x="19550" y="6370"/>
                  </a:cubicBezTo>
                  <a:lnTo>
                    <a:pt x="19550" y="6370"/>
                  </a:lnTo>
                  <a:cubicBezTo>
                    <a:pt x="19529" y="6337"/>
                    <a:pt x="19518" y="6289"/>
                    <a:pt x="19503" y="6251"/>
                  </a:cubicBezTo>
                  <a:cubicBezTo>
                    <a:pt x="19503" y="6239"/>
                    <a:pt x="19479" y="6227"/>
                    <a:pt x="19467" y="6215"/>
                  </a:cubicBezTo>
                  <a:lnTo>
                    <a:pt x="19420" y="6179"/>
                  </a:lnTo>
                  <a:lnTo>
                    <a:pt x="19348" y="6120"/>
                  </a:lnTo>
                  <a:cubicBezTo>
                    <a:pt x="19336" y="6108"/>
                    <a:pt x="19324" y="6108"/>
                    <a:pt x="19301" y="6096"/>
                  </a:cubicBezTo>
                  <a:cubicBezTo>
                    <a:pt x="19277" y="6096"/>
                    <a:pt x="19265" y="6072"/>
                    <a:pt x="19241" y="6072"/>
                  </a:cubicBezTo>
                  <a:cubicBezTo>
                    <a:pt x="19205" y="6072"/>
                    <a:pt x="19170" y="6072"/>
                    <a:pt x="19146" y="6060"/>
                  </a:cubicBezTo>
                  <a:cubicBezTo>
                    <a:pt x="19110" y="6049"/>
                    <a:pt x="19086" y="6013"/>
                    <a:pt x="19051" y="6001"/>
                  </a:cubicBezTo>
                  <a:lnTo>
                    <a:pt x="18967" y="5929"/>
                  </a:lnTo>
                  <a:cubicBezTo>
                    <a:pt x="18908" y="5894"/>
                    <a:pt x="18920" y="5810"/>
                    <a:pt x="18848" y="5751"/>
                  </a:cubicBezTo>
                  <a:cubicBezTo>
                    <a:pt x="18789" y="5703"/>
                    <a:pt x="18705" y="5656"/>
                    <a:pt x="18646" y="5620"/>
                  </a:cubicBezTo>
                  <a:lnTo>
                    <a:pt x="18562" y="5537"/>
                  </a:lnTo>
                  <a:cubicBezTo>
                    <a:pt x="18527" y="5513"/>
                    <a:pt x="18491" y="5477"/>
                    <a:pt x="18443" y="5477"/>
                  </a:cubicBezTo>
                  <a:cubicBezTo>
                    <a:pt x="18396" y="5477"/>
                    <a:pt x="18372" y="5465"/>
                    <a:pt x="18336" y="5453"/>
                  </a:cubicBezTo>
                  <a:cubicBezTo>
                    <a:pt x="18312" y="5441"/>
                    <a:pt x="18277" y="5406"/>
                    <a:pt x="18253" y="5382"/>
                  </a:cubicBezTo>
                  <a:cubicBezTo>
                    <a:pt x="18229" y="5334"/>
                    <a:pt x="18193" y="5322"/>
                    <a:pt x="18158" y="5287"/>
                  </a:cubicBezTo>
                  <a:lnTo>
                    <a:pt x="18074" y="5203"/>
                  </a:lnTo>
                  <a:cubicBezTo>
                    <a:pt x="17991" y="5120"/>
                    <a:pt x="17896" y="5144"/>
                    <a:pt x="17848" y="5096"/>
                  </a:cubicBezTo>
                  <a:lnTo>
                    <a:pt x="17753" y="5001"/>
                  </a:lnTo>
                  <a:cubicBezTo>
                    <a:pt x="17741" y="4989"/>
                    <a:pt x="17729" y="4977"/>
                    <a:pt x="17693" y="4965"/>
                  </a:cubicBezTo>
                  <a:cubicBezTo>
                    <a:pt x="17670" y="4941"/>
                    <a:pt x="17658" y="4941"/>
                    <a:pt x="17622" y="4941"/>
                  </a:cubicBezTo>
                  <a:cubicBezTo>
                    <a:pt x="17574" y="4929"/>
                    <a:pt x="17539" y="4929"/>
                    <a:pt x="17515" y="4917"/>
                  </a:cubicBezTo>
                  <a:cubicBezTo>
                    <a:pt x="17503" y="4906"/>
                    <a:pt x="17479" y="4858"/>
                    <a:pt x="17455" y="4810"/>
                  </a:cubicBezTo>
                  <a:cubicBezTo>
                    <a:pt x="17455" y="4798"/>
                    <a:pt x="17443" y="4763"/>
                    <a:pt x="17419" y="4751"/>
                  </a:cubicBezTo>
                  <a:cubicBezTo>
                    <a:pt x="17396" y="4739"/>
                    <a:pt x="17372" y="4739"/>
                    <a:pt x="17360" y="4727"/>
                  </a:cubicBezTo>
                  <a:cubicBezTo>
                    <a:pt x="17312" y="4703"/>
                    <a:pt x="17265" y="4691"/>
                    <a:pt x="17241" y="4667"/>
                  </a:cubicBezTo>
                  <a:cubicBezTo>
                    <a:pt x="17193" y="4632"/>
                    <a:pt x="17146" y="4632"/>
                    <a:pt x="17098" y="4620"/>
                  </a:cubicBezTo>
                  <a:cubicBezTo>
                    <a:pt x="17062" y="4608"/>
                    <a:pt x="17038" y="4584"/>
                    <a:pt x="17015" y="4548"/>
                  </a:cubicBezTo>
                  <a:cubicBezTo>
                    <a:pt x="17003" y="4525"/>
                    <a:pt x="16979" y="4501"/>
                    <a:pt x="16967" y="4489"/>
                  </a:cubicBezTo>
                  <a:cubicBezTo>
                    <a:pt x="16955" y="4465"/>
                    <a:pt x="16919" y="4453"/>
                    <a:pt x="16908" y="4441"/>
                  </a:cubicBezTo>
                  <a:lnTo>
                    <a:pt x="16788" y="4370"/>
                  </a:lnTo>
                  <a:cubicBezTo>
                    <a:pt x="16717" y="4286"/>
                    <a:pt x="16598" y="4286"/>
                    <a:pt x="16562" y="4227"/>
                  </a:cubicBezTo>
                  <a:cubicBezTo>
                    <a:pt x="16550" y="4191"/>
                    <a:pt x="16538" y="4144"/>
                    <a:pt x="16479" y="4096"/>
                  </a:cubicBezTo>
                  <a:cubicBezTo>
                    <a:pt x="16431" y="4072"/>
                    <a:pt x="16384" y="4048"/>
                    <a:pt x="16348" y="4036"/>
                  </a:cubicBezTo>
                  <a:cubicBezTo>
                    <a:pt x="16300" y="4013"/>
                    <a:pt x="16265" y="3989"/>
                    <a:pt x="16241" y="3953"/>
                  </a:cubicBezTo>
                  <a:cubicBezTo>
                    <a:pt x="16229" y="3929"/>
                    <a:pt x="16205" y="3905"/>
                    <a:pt x="16181" y="3893"/>
                  </a:cubicBezTo>
                  <a:cubicBezTo>
                    <a:pt x="16169" y="3870"/>
                    <a:pt x="16146" y="3858"/>
                    <a:pt x="16134" y="3858"/>
                  </a:cubicBezTo>
                  <a:cubicBezTo>
                    <a:pt x="16110" y="3846"/>
                    <a:pt x="16086" y="3846"/>
                    <a:pt x="16074" y="3846"/>
                  </a:cubicBezTo>
                  <a:cubicBezTo>
                    <a:pt x="16034" y="3846"/>
                    <a:pt x="16000" y="3851"/>
                    <a:pt x="15974" y="3851"/>
                  </a:cubicBezTo>
                  <a:cubicBezTo>
                    <a:pt x="15962" y="3851"/>
                    <a:pt x="15951" y="3850"/>
                    <a:pt x="15943" y="3846"/>
                  </a:cubicBezTo>
                  <a:cubicBezTo>
                    <a:pt x="15931" y="3846"/>
                    <a:pt x="15907" y="3798"/>
                    <a:pt x="15884" y="3751"/>
                  </a:cubicBezTo>
                  <a:cubicBezTo>
                    <a:pt x="15872" y="3727"/>
                    <a:pt x="15848" y="3715"/>
                    <a:pt x="15824" y="3679"/>
                  </a:cubicBezTo>
                  <a:cubicBezTo>
                    <a:pt x="15788" y="3667"/>
                    <a:pt x="15765" y="3655"/>
                    <a:pt x="15729" y="3655"/>
                  </a:cubicBezTo>
                  <a:cubicBezTo>
                    <a:pt x="15669" y="3655"/>
                    <a:pt x="15634" y="3632"/>
                    <a:pt x="15610" y="3620"/>
                  </a:cubicBezTo>
                  <a:cubicBezTo>
                    <a:pt x="15598" y="3596"/>
                    <a:pt x="15586" y="3548"/>
                    <a:pt x="15538" y="3489"/>
                  </a:cubicBezTo>
                  <a:cubicBezTo>
                    <a:pt x="15514" y="3453"/>
                    <a:pt x="15467" y="3429"/>
                    <a:pt x="15431" y="3429"/>
                  </a:cubicBezTo>
                  <a:lnTo>
                    <a:pt x="15348" y="3429"/>
                  </a:lnTo>
                  <a:cubicBezTo>
                    <a:pt x="15312" y="3429"/>
                    <a:pt x="15300" y="3417"/>
                    <a:pt x="15288" y="3417"/>
                  </a:cubicBezTo>
                  <a:cubicBezTo>
                    <a:pt x="15276" y="3393"/>
                    <a:pt x="15241" y="3382"/>
                    <a:pt x="15229" y="3370"/>
                  </a:cubicBezTo>
                  <a:lnTo>
                    <a:pt x="15169" y="3310"/>
                  </a:lnTo>
                  <a:cubicBezTo>
                    <a:pt x="15169" y="3298"/>
                    <a:pt x="15157" y="3298"/>
                    <a:pt x="15133" y="3274"/>
                  </a:cubicBezTo>
                  <a:lnTo>
                    <a:pt x="15122" y="3262"/>
                  </a:lnTo>
                  <a:cubicBezTo>
                    <a:pt x="15098" y="3239"/>
                    <a:pt x="15098" y="3179"/>
                    <a:pt x="15038" y="3120"/>
                  </a:cubicBezTo>
                  <a:cubicBezTo>
                    <a:pt x="14991" y="3072"/>
                    <a:pt x="14943" y="3072"/>
                    <a:pt x="14919" y="3072"/>
                  </a:cubicBezTo>
                  <a:lnTo>
                    <a:pt x="14776" y="3072"/>
                  </a:lnTo>
                  <a:cubicBezTo>
                    <a:pt x="14764" y="3072"/>
                    <a:pt x="14764" y="3060"/>
                    <a:pt x="14752" y="3024"/>
                  </a:cubicBezTo>
                  <a:cubicBezTo>
                    <a:pt x="14741" y="3012"/>
                    <a:pt x="14717" y="2977"/>
                    <a:pt x="14705" y="2953"/>
                  </a:cubicBezTo>
                  <a:lnTo>
                    <a:pt x="14657" y="2905"/>
                  </a:lnTo>
                  <a:cubicBezTo>
                    <a:pt x="14645" y="2893"/>
                    <a:pt x="14645" y="2893"/>
                    <a:pt x="14633" y="2893"/>
                  </a:cubicBezTo>
                  <a:cubicBezTo>
                    <a:pt x="14622" y="2881"/>
                    <a:pt x="14622" y="2881"/>
                    <a:pt x="14598" y="2881"/>
                  </a:cubicBezTo>
                  <a:cubicBezTo>
                    <a:pt x="14550" y="2881"/>
                    <a:pt x="14513" y="2887"/>
                    <a:pt x="14487" y="2887"/>
                  </a:cubicBezTo>
                  <a:cubicBezTo>
                    <a:pt x="14473" y="2887"/>
                    <a:pt x="14463" y="2885"/>
                    <a:pt x="14455" y="2881"/>
                  </a:cubicBezTo>
                  <a:cubicBezTo>
                    <a:pt x="14443" y="2881"/>
                    <a:pt x="14419" y="2834"/>
                    <a:pt x="14395" y="2774"/>
                  </a:cubicBezTo>
                  <a:cubicBezTo>
                    <a:pt x="14395" y="2762"/>
                    <a:pt x="14383" y="2739"/>
                    <a:pt x="14360" y="2727"/>
                  </a:cubicBezTo>
                  <a:cubicBezTo>
                    <a:pt x="14348" y="2727"/>
                    <a:pt x="14348" y="2715"/>
                    <a:pt x="14336" y="2715"/>
                  </a:cubicBezTo>
                  <a:cubicBezTo>
                    <a:pt x="14324" y="2703"/>
                    <a:pt x="14324" y="2703"/>
                    <a:pt x="14300" y="2703"/>
                  </a:cubicBezTo>
                  <a:cubicBezTo>
                    <a:pt x="14264" y="2679"/>
                    <a:pt x="14229" y="2679"/>
                    <a:pt x="14205" y="2679"/>
                  </a:cubicBezTo>
                  <a:cubicBezTo>
                    <a:pt x="14145" y="2679"/>
                    <a:pt x="14145" y="2679"/>
                    <a:pt x="14086" y="2643"/>
                  </a:cubicBezTo>
                  <a:cubicBezTo>
                    <a:pt x="13990" y="2560"/>
                    <a:pt x="13883" y="2524"/>
                    <a:pt x="13788" y="2465"/>
                  </a:cubicBezTo>
                  <a:lnTo>
                    <a:pt x="13633" y="2369"/>
                  </a:lnTo>
                  <a:cubicBezTo>
                    <a:pt x="13609" y="2358"/>
                    <a:pt x="13574" y="2310"/>
                    <a:pt x="13514" y="2262"/>
                  </a:cubicBezTo>
                  <a:cubicBezTo>
                    <a:pt x="13502" y="2250"/>
                    <a:pt x="13490" y="2239"/>
                    <a:pt x="13467" y="2239"/>
                  </a:cubicBezTo>
                  <a:lnTo>
                    <a:pt x="13455" y="2227"/>
                  </a:lnTo>
                  <a:lnTo>
                    <a:pt x="13395" y="2167"/>
                  </a:lnTo>
                  <a:cubicBezTo>
                    <a:pt x="13383" y="2131"/>
                    <a:pt x="13336" y="2119"/>
                    <a:pt x="13324" y="2108"/>
                  </a:cubicBezTo>
                  <a:cubicBezTo>
                    <a:pt x="13288" y="2084"/>
                    <a:pt x="13276" y="2072"/>
                    <a:pt x="13252" y="2060"/>
                  </a:cubicBezTo>
                  <a:cubicBezTo>
                    <a:pt x="13217" y="2024"/>
                    <a:pt x="13205" y="2012"/>
                    <a:pt x="13157" y="2000"/>
                  </a:cubicBezTo>
                  <a:cubicBezTo>
                    <a:pt x="13132" y="1985"/>
                    <a:pt x="13113" y="1981"/>
                    <a:pt x="13096" y="1981"/>
                  </a:cubicBezTo>
                  <a:cubicBezTo>
                    <a:pt x="13075" y="1981"/>
                    <a:pt x="13058" y="1988"/>
                    <a:pt x="13038" y="1988"/>
                  </a:cubicBezTo>
                  <a:lnTo>
                    <a:pt x="12967" y="1988"/>
                  </a:lnTo>
                  <a:lnTo>
                    <a:pt x="12955" y="1965"/>
                  </a:lnTo>
                  <a:cubicBezTo>
                    <a:pt x="12931" y="1965"/>
                    <a:pt x="12931" y="1965"/>
                    <a:pt x="12919" y="1953"/>
                  </a:cubicBezTo>
                  <a:lnTo>
                    <a:pt x="12859" y="1893"/>
                  </a:lnTo>
                  <a:cubicBezTo>
                    <a:pt x="12847" y="1893"/>
                    <a:pt x="12836" y="1881"/>
                    <a:pt x="12812" y="1869"/>
                  </a:cubicBezTo>
                  <a:lnTo>
                    <a:pt x="12776" y="1834"/>
                  </a:lnTo>
                  <a:lnTo>
                    <a:pt x="12693" y="1786"/>
                  </a:lnTo>
                  <a:cubicBezTo>
                    <a:pt x="12681" y="1774"/>
                    <a:pt x="12633" y="1762"/>
                    <a:pt x="12633" y="1750"/>
                  </a:cubicBezTo>
                  <a:cubicBezTo>
                    <a:pt x="12609" y="1715"/>
                    <a:pt x="12574" y="1655"/>
                    <a:pt x="12490" y="1607"/>
                  </a:cubicBezTo>
                  <a:cubicBezTo>
                    <a:pt x="12395" y="1584"/>
                    <a:pt x="12336" y="1584"/>
                    <a:pt x="12312" y="1572"/>
                  </a:cubicBezTo>
                  <a:cubicBezTo>
                    <a:pt x="12216" y="1524"/>
                    <a:pt x="12145" y="1536"/>
                    <a:pt x="12121" y="1524"/>
                  </a:cubicBezTo>
                  <a:cubicBezTo>
                    <a:pt x="12121" y="1524"/>
                    <a:pt x="12097" y="1524"/>
                    <a:pt x="12085" y="1512"/>
                  </a:cubicBezTo>
                  <a:lnTo>
                    <a:pt x="12038" y="1488"/>
                  </a:lnTo>
                  <a:lnTo>
                    <a:pt x="11955" y="1465"/>
                  </a:lnTo>
                  <a:cubicBezTo>
                    <a:pt x="11907" y="1453"/>
                    <a:pt x="11859" y="1405"/>
                    <a:pt x="11800" y="1369"/>
                  </a:cubicBezTo>
                  <a:cubicBezTo>
                    <a:pt x="11728" y="1334"/>
                    <a:pt x="11681" y="1310"/>
                    <a:pt x="11621" y="1286"/>
                  </a:cubicBezTo>
                  <a:lnTo>
                    <a:pt x="11585" y="1274"/>
                  </a:lnTo>
                  <a:lnTo>
                    <a:pt x="11562" y="1250"/>
                  </a:lnTo>
                  <a:cubicBezTo>
                    <a:pt x="11550" y="1238"/>
                    <a:pt x="11538" y="1215"/>
                    <a:pt x="11502" y="1179"/>
                  </a:cubicBezTo>
                  <a:lnTo>
                    <a:pt x="11466" y="1131"/>
                  </a:lnTo>
                  <a:cubicBezTo>
                    <a:pt x="11466" y="1131"/>
                    <a:pt x="11443" y="1119"/>
                    <a:pt x="11431" y="1119"/>
                  </a:cubicBezTo>
                  <a:cubicBezTo>
                    <a:pt x="11431" y="1119"/>
                    <a:pt x="11419" y="1107"/>
                    <a:pt x="11407" y="1107"/>
                  </a:cubicBezTo>
                  <a:cubicBezTo>
                    <a:pt x="11359" y="1107"/>
                    <a:pt x="11323" y="1096"/>
                    <a:pt x="11300" y="1096"/>
                  </a:cubicBezTo>
                  <a:cubicBezTo>
                    <a:pt x="11252" y="1096"/>
                    <a:pt x="11252" y="1096"/>
                    <a:pt x="11228" y="1072"/>
                  </a:cubicBezTo>
                  <a:cubicBezTo>
                    <a:pt x="11204" y="1060"/>
                    <a:pt x="11181" y="1048"/>
                    <a:pt x="11145" y="1036"/>
                  </a:cubicBezTo>
                  <a:lnTo>
                    <a:pt x="11062" y="988"/>
                  </a:lnTo>
                  <a:cubicBezTo>
                    <a:pt x="11050" y="976"/>
                    <a:pt x="11014" y="953"/>
                    <a:pt x="10990" y="941"/>
                  </a:cubicBezTo>
                  <a:lnTo>
                    <a:pt x="10895" y="893"/>
                  </a:lnTo>
                  <a:cubicBezTo>
                    <a:pt x="10883" y="881"/>
                    <a:pt x="10847" y="869"/>
                    <a:pt x="10823" y="857"/>
                  </a:cubicBezTo>
                  <a:cubicBezTo>
                    <a:pt x="10788" y="822"/>
                    <a:pt x="10764" y="810"/>
                    <a:pt x="10716" y="798"/>
                  </a:cubicBezTo>
                  <a:cubicBezTo>
                    <a:pt x="10669" y="774"/>
                    <a:pt x="10633" y="762"/>
                    <a:pt x="10597" y="762"/>
                  </a:cubicBezTo>
                  <a:cubicBezTo>
                    <a:pt x="10573" y="762"/>
                    <a:pt x="10538" y="762"/>
                    <a:pt x="10526" y="750"/>
                  </a:cubicBezTo>
                  <a:cubicBezTo>
                    <a:pt x="10490" y="738"/>
                    <a:pt x="10478" y="715"/>
                    <a:pt x="10454" y="703"/>
                  </a:cubicBezTo>
                  <a:cubicBezTo>
                    <a:pt x="10419" y="691"/>
                    <a:pt x="10395" y="655"/>
                    <a:pt x="10347" y="643"/>
                  </a:cubicBezTo>
                  <a:cubicBezTo>
                    <a:pt x="10300" y="631"/>
                    <a:pt x="10252" y="619"/>
                    <a:pt x="10228" y="619"/>
                  </a:cubicBezTo>
                  <a:cubicBezTo>
                    <a:pt x="10192" y="619"/>
                    <a:pt x="10169" y="619"/>
                    <a:pt x="10157" y="595"/>
                  </a:cubicBezTo>
                  <a:cubicBezTo>
                    <a:pt x="10121" y="584"/>
                    <a:pt x="10073" y="572"/>
                    <a:pt x="10050" y="572"/>
                  </a:cubicBezTo>
                  <a:cubicBezTo>
                    <a:pt x="10002" y="572"/>
                    <a:pt x="9990" y="572"/>
                    <a:pt x="9954" y="560"/>
                  </a:cubicBezTo>
                  <a:lnTo>
                    <a:pt x="9871" y="524"/>
                  </a:lnTo>
                  <a:lnTo>
                    <a:pt x="9776" y="500"/>
                  </a:lnTo>
                  <a:cubicBezTo>
                    <a:pt x="9764" y="500"/>
                    <a:pt x="9752" y="464"/>
                    <a:pt x="9716" y="453"/>
                  </a:cubicBezTo>
                  <a:cubicBezTo>
                    <a:pt x="9692" y="417"/>
                    <a:pt x="9657" y="393"/>
                    <a:pt x="9597" y="381"/>
                  </a:cubicBezTo>
                  <a:cubicBezTo>
                    <a:pt x="9561" y="357"/>
                    <a:pt x="9514" y="357"/>
                    <a:pt x="9478" y="357"/>
                  </a:cubicBezTo>
                  <a:lnTo>
                    <a:pt x="9407" y="357"/>
                  </a:lnTo>
                  <a:cubicBezTo>
                    <a:pt x="9383" y="345"/>
                    <a:pt x="9359" y="334"/>
                    <a:pt x="9335" y="322"/>
                  </a:cubicBezTo>
                  <a:cubicBezTo>
                    <a:pt x="9299" y="298"/>
                    <a:pt x="9264" y="274"/>
                    <a:pt x="9216" y="262"/>
                  </a:cubicBezTo>
                  <a:lnTo>
                    <a:pt x="9121" y="226"/>
                  </a:lnTo>
                  <a:cubicBezTo>
                    <a:pt x="9097" y="214"/>
                    <a:pt x="9061" y="214"/>
                    <a:pt x="9026" y="203"/>
                  </a:cubicBezTo>
                  <a:cubicBezTo>
                    <a:pt x="9000" y="195"/>
                    <a:pt x="8980" y="192"/>
                    <a:pt x="8963" y="192"/>
                  </a:cubicBezTo>
                  <a:cubicBezTo>
                    <a:pt x="8926" y="192"/>
                    <a:pt x="8907" y="206"/>
                    <a:pt x="8883" y="214"/>
                  </a:cubicBezTo>
                  <a:cubicBezTo>
                    <a:pt x="8859" y="226"/>
                    <a:pt x="8823" y="226"/>
                    <a:pt x="8823" y="226"/>
                  </a:cubicBezTo>
                  <a:lnTo>
                    <a:pt x="8728" y="214"/>
                  </a:lnTo>
                  <a:cubicBezTo>
                    <a:pt x="8692" y="214"/>
                    <a:pt x="8668" y="203"/>
                    <a:pt x="8633" y="203"/>
                  </a:cubicBezTo>
                  <a:cubicBezTo>
                    <a:pt x="8621" y="179"/>
                    <a:pt x="8585" y="167"/>
                    <a:pt x="8561" y="155"/>
                  </a:cubicBezTo>
                  <a:cubicBezTo>
                    <a:pt x="8549" y="143"/>
                    <a:pt x="8526" y="143"/>
                    <a:pt x="8502" y="119"/>
                  </a:cubicBezTo>
                  <a:cubicBezTo>
                    <a:pt x="8490" y="107"/>
                    <a:pt x="8466" y="107"/>
                    <a:pt x="8454" y="107"/>
                  </a:cubicBezTo>
                  <a:lnTo>
                    <a:pt x="8442" y="107"/>
                  </a:lnTo>
                  <a:cubicBezTo>
                    <a:pt x="8430" y="95"/>
                    <a:pt x="8395" y="83"/>
                    <a:pt x="8371" y="60"/>
                  </a:cubicBezTo>
                  <a:cubicBezTo>
                    <a:pt x="8347" y="48"/>
                    <a:pt x="8335" y="48"/>
                    <a:pt x="8311" y="36"/>
                  </a:cubicBezTo>
                  <a:cubicBezTo>
                    <a:pt x="8275" y="24"/>
                    <a:pt x="8252" y="24"/>
                    <a:pt x="8216" y="24"/>
                  </a:cubicBezTo>
                  <a:cubicBezTo>
                    <a:pt x="8156" y="24"/>
                    <a:pt x="8133" y="36"/>
                    <a:pt x="8097" y="48"/>
                  </a:cubicBezTo>
                  <a:cubicBezTo>
                    <a:pt x="8085" y="60"/>
                    <a:pt x="8085" y="60"/>
                    <a:pt x="8073" y="60"/>
                  </a:cubicBezTo>
                  <a:lnTo>
                    <a:pt x="8025" y="60"/>
                  </a:lnTo>
                  <a:cubicBezTo>
                    <a:pt x="7978" y="60"/>
                    <a:pt x="7930" y="83"/>
                    <a:pt x="7906" y="83"/>
                  </a:cubicBezTo>
                  <a:lnTo>
                    <a:pt x="7847" y="83"/>
                  </a:lnTo>
                  <a:cubicBezTo>
                    <a:pt x="7835" y="83"/>
                    <a:pt x="7799" y="48"/>
                    <a:pt x="7775" y="36"/>
                  </a:cubicBezTo>
                  <a:cubicBezTo>
                    <a:pt x="7740" y="24"/>
                    <a:pt x="7728" y="24"/>
                    <a:pt x="7692" y="0"/>
                  </a:cubicBezTo>
                  <a:close/>
                  <a:moveTo>
                    <a:pt x="4716" y="29337"/>
                  </a:moveTo>
                  <a:cubicBezTo>
                    <a:pt x="4680" y="29409"/>
                    <a:pt x="4632" y="29456"/>
                    <a:pt x="4596" y="29528"/>
                  </a:cubicBezTo>
                  <a:cubicBezTo>
                    <a:pt x="4632" y="29468"/>
                    <a:pt x="4692" y="29409"/>
                    <a:pt x="4716" y="29337"/>
                  </a:cubicBezTo>
                  <a:close/>
                  <a:moveTo>
                    <a:pt x="4596" y="29528"/>
                  </a:moveTo>
                  <a:lnTo>
                    <a:pt x="4513" y="29706"/>
                  </a:lnTo>
                  <a:cubicBezTo>
                    <a:pt x="4537" y="29659"/>
                    <a:pt x="4573" y="29587"/>
                    <a:pt x="4596" y="29528"/>
                  </a:cubicBezTo>
                  <a:close/>
                  <a:moveTo>
                    <a:pt x="4513" y="29706"/>
                  </a:moveTo>
                  <a:cubicBezTo>
                    <a:pt x="4465" y="29754"/>
                    <a:pt x="4442" y="29801"/>
                    <a:pt x="4406" y="29837"/>
                  </a:cubicBezTo>
                  <a:cubicBezTo>
                    <a:pt x="4442" y="29801"/>
                    <a:pt x="4477" y="29754"/>
                    <a:pt x="4513" y="29706"/>
                  </a:cubicBezTo>
                  <a:close/>
                  <a:moveTo>
                    <a:pt x="4406" y="29837"/>
                  </a:moveTo>
                  <a:cubicBezTo>
                    <a:pt x="4382" y="29873"/>
                    <a:pt x="4323" y="29885"/>
                    <a:pt x="4287" y="29920"/>
                  </a:cubicBezTo>
                  <a:cubicBezTo>
                    <a:pt x="4323" y="29897"/>
                    <a:pt x="4382" y="29885"/>
                    <a:pt x="4406" y="29837"/>
                  </a:cubicBezTo>
                  <a:close/>
                  <a:moveTo>
                    <a:pt x="4287" y="29920"/>
                  </a:moveTo>
                  <a:lnTo>
                    <a:pt x="4287" y="29920"/>
                  </a:lnTo>
                  <a:cubicBezTo>
                    <a:pt x="4239" y="29932"/>
                    <a:pt x="4227" y="29980"/>
                    <a:pt x="4215" y="30004"/>
                  </a:cubicBezTo>
                  <a:cubicBezTo>
                    <a:pt x="4227" y="29980"/>
                    <a:pt x="4239" y="29944"/>
                    <a:pt x="4287" y="29920"/>
                  </a:cubicBezTo>
                  <a:close/>
                  <a:moveTo>
                    <a:pt x="4215" y="30004"/>
                  </a:moveTo>
                  <a:cubicBezTo>
                    <a:pt x="4203" y="30040"/>
                    <a:pt x="4180" y="30051"/>
                    <a:pt x="4168" y="30075"/>
                  </a:cubicBezTo>
                  <a:cubicBezTo>
                    <a:pt x="4180" y="30063"/>
                    <a:pt x="4203" y="30040"/>
                    <a:pt x="4215" y="30004"/>
                  </a:cubicBezTo>
                  <a:close/>
                  <a:moveTo>
                    <a:pt x="4168" y="30075"/>
                  </a:moveTo>
                  <a:lnTo>
                    <a:pt x="4144" y="30135"/>
                  </a:lnTo>
                  <a:cubicBezTo>
                    <a:pt x="4144" y="30135"/>
                    <a:pt x="4156" y="30123"/>
                    <a:pt x="4168" y="300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rot="1744210">
              <a:off x="8452896" y="919825"/>
              <a:ext cx="367242" cy="1179719"/>
            </a:xfrm>
            <a:custGeom>
              <a:rect b="b" l="l" r="r" t="t"/>
              <a:pathLst>
                <a:path extrusionOk="0" h="34729" w="10811">
                  <a:moveTo>
                    <a:pt x="6559" y="0"/>
                  </a:moveTo>
                  <a:cubicBezTo>
                    <a:pt x="6541" y="0"/>
                    <a:pt x="6521" y="6"/>
                    <a:pt x="6501" y="21"/>
                  </a:cubicBezTo>
                  <a:cubicBezTo>
                    <a:pt x="6490" y="26"/>
                    <a:pt x="6481" y="32"/>
                    <a:pt x="6473" y="39"/>
                  </a:cubicBezTo>
                  <a:lnTo>
                    <a:pt x="6473" y="39"/>
                  </a:lnTo>
                  <a:cubicBezTo>
                    <a:pt x="6513" y="36"/>
                    <a:pt x="6568" y="31"/>
                    <a:pt x="6644" y="21"/>
                  </a:cubicBezTo>
                  <a:cubicBezTo>
                    <a:pt x="6628" y="21"/>
                    <a:pt x="6596" y="0"/>
                    <a:pt x="6559" y="0"/>
                  </a:cubicBezTo>
                  <a:close/>
                  <a:moveTo>
                    <a:pt x="9597" y="4665"/>
                  </a:moveTo>
                  <a:cubicBezTo>
                    <a:pt x="9620" y="4677"/>
                    <a:pt x="9656" y="4677"/>
                    <a:pt x="9692" y="4701"/>
                  </a:cubicBezTo>
                  <a:lnTo>
                    <a:pt x="9775" y="4701"/>
                  </a:lnTo>
                  <a:cubicBezTo>
                    <a:pt x="9787" y="4701"/>
                    <a:pt x="9799" y="4713"/>
                    <a:pt x="9847" y="4724"/>
                  </a:cubicBezTo>
                  <a:cubicBezTo>
                    <a:pt x="9870" y="4724"/>
                    <a:pt x="9894" y="4736"/>
                    <a:pt x="9906" y="4736"/>
                  </a:cubicBezTo>
                  <a:lnTo>
                    <a:pt x="9930" y="4760"/>
                  </a:lnTo>
                  <a:lnTo>
                    <a:pt x="9930" y="4784"/>
                  </a:lnTo>
                  <a:cubicBezTo>
                    <a:pt x="9930" y="4820"/>
                    <a:pt x="9918" y="4832"/>
                    <a:pt x="9918" y="4843"/>
                  </a:cubicBezTo>
                  <a:lnTo>
                    <a:pt x="9918" y="4855"/>
                  </a:lnTo>
                  <a:lnTo>
                    <a:pt x="9894" y="4891"/>
                  </a:lnTo>
                  <a:cubicBezTo>
                    <a:pt x="9847" y="4915"/>
                    <a:pt x="9775" y="4974"/>
                    <a:pt x="9739" y="5010"/>
                  </a:cubicBezTo>
                  <a:lnTo>
                    <a:pt x="9668" y="5070"/>
                  </a:lnTo>
                  <a:cubicBezTo>
                    <a:pt x="9656" y="5082"/>
                    <a:pt x="9597" y="5129"/>
                    <a:pt x="9573" y="5153"/>
                  </a:cubicBezTo>
                  <a:cubicBezTo>
                    <a:pt x="9561" y="5201"/>
                    <a:pt x="9549" y="5213"/>
                    <a:pt x="9537" y="5236"/>
                  </a:cubicBezTo>
                  <a:lnTo>
                    <a:pt x="9513" y="5248"/>
                  </a:lnTo>
                  <a:lnTo>
                    <a:pt x="9477" y="5272"/>
                  </a:lnTo>
                  <a:cubicBezTo>
                    <a:pt x="9423" y="5305"/>
                    <a:pt x="9349" y="5357"/>
                    <a:pt x="9336" y="5357"/>
                  </a:cubicBezTo>
                  <a:cubicBezTo>
                    <a:pt x="9335" y="5357"/>
                    <a:pt x="9335" y="5357"/>
                    <a:pt x="9335" y="5355"/>
                  </a:cubicBezTo>
                  <a:cubicBezTo>
                    <a:pt x="9311" y="5355"/>
                    <a:pt x="9275" y="5355"/>
                    <a:pt x="9239" y="5367"/>
                  </a:cubicBezTo>
                  <a:cubicBezTo>
                    <a:pt x="9239" y="5367"/>
                    <a:pt x="9216" y="5379"/>
                    <a:pt x="9204" y="5379"/>
                  </a:cubicBezTo>
                  <a:cubicBezTo>
                    <a:pt x="9192" y="5379"/>
                    <a:pt x="9156" y="5391"/>
                    <a:pt x="9156" y="5391"/>
                  </a:cubicBezTo>
                  <a:lnTo>
                    <a:pt x="9096" y="5451"/>
                  </a:lnTo>
                  <a:cubicBezTo>
                    <a:pt x="9073" y="5486"/>
                    <a:pt x="9061" y="5510"/>
                    <a:pt x="9037" y="5534"/>
                  </a:cubicBezTo>
                  <a:lnTo>
                    <a:pt x="9025" y="5546"/>
                  </a:lnTo>
                  <a:cubicBezTo>
                    <a:pt x="9013" y="5558"/>
                    <a:pt x="9025" y="5558"/>
                    <a:pt x="9013" y="5558"/>
                  </a:cubicBezTo>
                  <a:lnTo>
                    <a:pt x="9001" y="5570"/>
                  </a:lnTo>
                  <a:lnTo>
                    <a:pt x="8906" y="5617"/>
                  </a:lnTo>
                  <a:lnTo>
                    <a:pt x="8858" y="5653"/>
                  </a:lnTo>
                  <a:cubicBezTo>
                    <a:pt x="8835" y="5665"/>
                    <a:pt x="8846" y="5665"/>
                    <a:pt x="8835" y="5665"/>
                  </a:cubicBezTo>
                  <a:cubicBezTo>
                    <a:pt x="8799" y="5665"/>
                    <a:pt x="8775" y="5665"/>
                    <a:pt x="8739" y="5677"/>
                  </a:cubicBezTo>
                  <a:cubicBezTo>
                    <a:pt x="8727" y="5677"/>
                    <a:pt x="8715" y="5677"/>
                    <a:pt x="8680" y="5689"/>
                  </a:cubicBezTo>
                  <a:lnTo>
                    <a:pt x="8644" y="5713"/>
                  </a:lnTo>
                  <a:cubicBezTo>
                    <a:pt x="8608" y="5725"/>
                    <a:pt x="8537" y="5736"/>
                    <a:pt x="8442" y="5784"/>
                  </a:cubicBezTo>
                  <a:cubicBezTo>
                    <a:pt x="8370" y="5832"/>
                    <a:pt x="8346" y="5867"/>
                    <a:pt x="8299" y="5891"/>
                  </a:cubicBezTo>
                  <a:lnTo>
                    <a:pt x="8203" y="5927"/>
                  </a:lnTo>
                  <a:lnTo>
                    <a:pt x="8168" y="5951"/>
                  </a:lnTo>
                  <a:lnTo>
                    <a:pt x="8144" y="5963"/>
                  </a:lnTo>
                  <a:cubicBezTo>
                    <a:pt x="8144" y="5963"/>
                    <a:pt x="8132" y="5963"/>
                    <a:pt x="8120" y="5975"/>
                  </a:cubicBezTo>
                  <a:cubicBezTo>
                    <a:pt x="8061" y="6034"/>
                    <a:pt x="8049" y="6070"/>
                    <a:pt x="8025" y="6094"/>
                  </a:cubicBezTo>
                  <a:lnTo>
                    <a:pt x="8013" y="6129"/>
                  </a:lnTo>
                  <a:lnTo>
                    <a:pt x="7989" y="6129"/>
                  </a:lnTo>
                  <a:cubicBezTo>
                    <a:pt x="7965" y="6129"/>
                    <a:pt x="7942" y="6106"/>
                    <a:pt x="7882" y="6106"/>
                  </a:cubicBezTo>
                  <a:cubicBezTo>
                    <a:pt x="7879" y="6102"/>
                    <a:pt x="7872" y="6101"/>
                    <a:pt x="7864" y="6101"/>
                  </a:cubicBezTo>
                  <a:cubicBezTo>
                    <a:pt x="7841" y="6101"/>
                    <a:pt x="7804" y="6112"/>
                    <a:pt x="7787" y="6129"/>
                  </a:cubicBezTo>
                  <a:lnTo>
                    <a:pt x="7811" y="6106"/>
                  </a:lnTo>
                  <a:cubicBezTo>
                    <a:pt x="7822" y="6094"/>
                    <a:pt x="7834" y="6094"/>
                    <a:pt x="7834" y="6082"/>
                  </a:cubicBezTo>
                  <a:lnTo>
                    <a:pt x="7870" y="6034"/>
                  </a:lnTo>
                  <a:cubicBezTo>
                    <a:pt x="7906" y="5986"/>
                    <a:pt x="7953" y="5915"/>
                    <a:pt x="7965" y="5915"/>
                  </a:cubicBezTo>
                  <a:cubicBezTo>
                    <a:pt x="8001" y="5903"/>
                    <a:pt x="8025" y="5891"/>
                    <a:pt x="8073" y="5856"/>
                  </a:cubicBezTo>
                  <a:cubicBezTo>
                    <a:pt x="8144" y="5808"/>
                    <a:pt x="8144" y="5784"/>
                    <a:pt x="8180" y="5748"/>
                  </a:cubicBezTo>
                  <a:cubicBezTo>
                    <a:pt x="8203" y="5725"/>
                    <a:pt x="8227" y="5689"/>
                    <a:pt x="8239" y="5677"/>
                  </a:cubicBezTo>
                  <a:lnTo>
                    <a:pt x="8251" y="5665"/>
                  </a:lnTo>
                  <a:cubicBezTo>
                    <a:pt x="8263" y="5665"/>
                    <a:pt x="8287" y="5653"/>
                    <a:pt x="8287" y="5629"/>
                  </a:cubicBezTo>
                  <a:cubicBezTo>
                    <a:pt x="8299" y="5605"/>
                    <a:pt x="8299" y="5570"/>
                    <a:pt x="8311" y="5558"/>
                  </a:cubicBezTo>
                  <a:cubicBezTo>
                    <a:pt x="8323" y="5510"/>
                    <a:pt x="8346" y="5486"/>
                    <a:pt x="8346" y="5486"/>
                  </a:cubicBezTo>
                  <a:cubicBezTo>
                    <a:pt x="8346" y="5486"/>
                    <a:pt x="8346" y="5475"/>
                    <a:pt x="8370" y="5451"/>
                  </a:cubicBezTo>
                  <a:cubicBezTo>
                    <a:pt x="8382" y="5439"/>
                    <a:pt x="8418" y="5427"/>
                    <a:pt x="8465" y="5391"/>
                  </a:cubicBezTo>
                  <a:lnTo>
                    <a:pt x="8501" y="5367"/>
                  </a:lnTo>
                  <a:cubicBezTo>
                    <a:pt x="8501" y="5367"/>
                    <a:pt x="8525" y="5355"/>
                    <a:pt x="8537" y="5355"/>
                  </a:cubicBezTo>
                  <a:cubicBezTo>
                    <a:pt x="8561" y="5332"/>
                    <a:pt x="8596" y="5320"/>
                    <a:pt x="8644" y="5296"/>
                  </a:cubicBezTo>
                  <a:lnTo>
                    <a:pt x="8727" y="5236"/>
                  </a:lnTo>
                  <a:lnTo>
                    <a:pt x="8799" y="5177"/>
                  </a:lnTo>
                  <a:cubicBezTo>
                    <a:pt x="8799" y="5153"/>
                    <a:pt x="8823" y="5153"/>
                    <a:pt x="8835" y="5141"/>
                  </a:cubicBezTo>
                  <a:lnTo>
                    <a:pt x="8858" y="5117"/>
                  </a:lnTo>
                  <a:cubicBezTo>
                    <a:pt x="8882" y="5082"/>
                    <a:pt x="8882" y="5070"/>
                    <a:pt x="8894" y="5058"/>
                  </a:cubicBezTo>
                  <a:cubicBezTo>
                    <a:pt x="8906" y="5022"/>
                    <a:pt x="8918" y="5010"/>
                    <a:pt x="8918" y="5010"/>
                  </a:cubicBezTo>
                  <a:lnTo>
                    <a:pt x="9001" y="4963"/>
                  </a:lnTo>
                  <a:lnTo>
                    <a:pt x="9085" y="4903"/>
                  </a:lnTo>
                  <a:lnTo>
                    <a:pt x="9085" y="4903"/>
                  </a:lnTo>
                  <a:cubicBezTo>
                    <a:pt x="9081" y="4907"/>
                    <a:pt x="9079" y="4908"/>
                    <a:pt x="9081" y="4908"/>
                  </a:cubicBezTo>
                  <a:cubicBezTo>
                    <a:pt x="9083" y="4908"/>
                    <a:pt x="9096" y="4903"/>
                    <a:pt x="9120" y="4903"/>
                  </a:cubicBezTo>
                  <a:cubicBezTo>
                    <a:pt x="9144" y="4891"/>
                    <a:pt x="9192" y="4903"/>
                    <a:pt x="9263" y="4879"/>
                  </a:cubicBezTo>
                  <a:cubicBezTo>
                    <a:pt x="9323" y="4843"/>
                    <a:pt x="9358" y="4820"/>
                    <a:pt x="9382" y="4784"/>
                  </a:cubicBezTo>
                  <a:cubicBezTo>
                    <a:pt x="9394" y="4772"/>
                    <a:pt x="9430" y="4760"/>
                    <a:pt x="9418" y="4760"/>
                  </a:cubicBezTo>
                  <a:lnTo>
                    <a:pt x="9442" y="4736"/>
                  </a:lnTo>
                  <a:cubicBezTo>
                    <a:pt x="9454" y="4736"/>
                    <a:pt x="9454" y="4724"/>
                    <a:pt x="9477" y="4724"/>
                  </a:cubicBezTo>
                  <a:cubicBezTo>
                    <a:pt x="9489" y="4724"/>
                    <a:pt x="9501" y="4713"/>
                    <a:pt x="9513" y="4701"/>
                  </a:cubicBezTo>
                  <a:cubicBezTo>
                    <a:pt x="9549" y="4677"/>
                    <a:pt x="9573" y="4665"/>
                    <a:pt x="9561" y="4665"/>
                  </a:cubicBezTo>
                  <a:close/>
                  <a:moveTo>
                    <a:pt x="6370" y="33"/>
                  </a:moveTo>
                  <a:lnTo>
                    <a:pt x="6370" y="33"/>
                  </a:lnTo>
                  <a:cubicBezTo>
                    <a:pt x="6370" y="34"/>
                    <a:pt x="6346" y="57"/>
                    <a:pt x="6322" y="57"/>
                  </a:cubicBezTo>
                  <a:cubicBezTo>
                    <a:pt x="6298" y="57"/>
                    <a:pt x="6264" y="36"/>
                    <a:pt x="6226" y="36"/>
                  </a:cubicBezTo>
                  <a:cubicBezTo>
                    <a:pt x="6207" y="36"/>
                    <a:pt x="6187" y="41"/>
                    <a:pt x="6168" y="57"/>
                  </a:cubicBezTo>
                  <a:cubicBezTo>
                    <a:pt x="6096" y="81"/>
                    <a:pt x="6108" y="200"/>
                    <a:pt x="6013" y="248"/>
                  </a:cubicBezTo>
                  <a:cubicBezTo>
                    <a:pt x="5965" y="271"/>
                    <a:pt x="5929" y="319"/>
                    <a:pt x="5870" y="355"/>
                  </a:cubicBezTo>
                  <a:cubicBezTo>
                    <a:pt x="5810" y="379"/>
                    <a:pt x="5751" y="367"/>
                    <a:pt x="5691" y="379"/>
                  </a:cubicBezTo>
                  <a:cubicBezTo>
                    <a:pt x="5632" y="391"/>
                    <a:pt x="5632" y="486"/>
                    <a:pt x="5596" y="545"/>
                  </a:cubicBezTo>
                  <a:cubicBezTo>
                    <a:pt x="5548" y="617"/>
                    <a:pt x="5441" y="605"/>
                    <a:pt x="5382" y="652"/>
                  </a:cubicBezTo>
                  <a:cubicBezTo>
                    <a:pt x="5310" y="688"/>
                    <a:pt x="5203" y="652"/>
                    <a:pt x="5144" y="724"/>
                  </a:cubicBezTo>
                  <a:cubicBezTo>
                    <a:pt x="5120" y="748"/>
                    <a:pt x="5084" y="783"/>
                    <a:pt x="5036" y="807"/>
                  </a:cubicBezTo>
                  <a:cubicBezTo>
                    <a:pt x="5001" y="843"/>
                    <a:pt x="4977" y="867"/>
                    <a:pt x="4965" y="914"/>
                  </a:cubicBezTo>
                  <a:cubicBezTo>
                    <a:pt x="4953" y="962"/>
                    <a:pt x="4894" y="986"/>
                    <a:pt x="4858" y="1022"/>
                  </a:cubicBezTo>
                  <a:cubicBezTo>
                    <a:pt x="4822" y="1045"/>
                    <a:pt x="4786" y="1081"/>
                    <a:pt x="4739" y="1105"/>
                  </a:cubicBezTo>
                  <a:cubicBezTo>
                    <a:pt x="4703" y="1141"/>
                    <a:pt x="4655" y="1153"/>
                    <a:pt x="4608" y="1188"/>
                  </a:cubicBezTo>
                  <a:lnTo>
                    <a:pt x="4477" y="1272"/>
                  </a:lnTo>
                  <a:cubicBezTo>
                    <a:pt x="4453" y="1284"/>
                    <a:pt x="4429" y="1307"/>
                    <a:pt x="4393" y="1319"/>
                  </a:cubicBezTo>
                  <a:cubicBezTo>
                    <a:pt x="4370" y="1331"/>
                    <a:pt x="4334" y="1331"/>
                    <a:pt x="4310" y="1331"/>
                  </a:cubicBezTo>
                  <a:cubicBezTo>
                    <a:pt x="4251" y="1343"/>
                    <a:pt x="4227" y="1379"/>
                    <a:pt x="4191" y="1414"/>
                  </a:cubicBezTo>
                  <a:cubicBezTo>
                    <a:pt x="4179" y="1450"/>
                    <a:pt x="4155" y="1474"/>
                    <a:pt x="4132" y="1498"/>
                  </a:cubicBezTo>
                  <a:cubicBezTo>
                    <a:pt x="4096" y="1522"/>
                    <a:pt x="4084" y="1534"/>
                    <a:pt x="4060" y="1557"/>
                  </a:cubicBezTo>
                  <a:cubicBezTo>
                    <a:pt x="4001" y="1581"/>
                    <a:pt x="3941" y="1593"/>
                    <a:pt x="3917" y="1653"/>
                  </a:cubicBezTo>
                  <a:lnTo>
                    <a:pt x="3882" y="1748"/>
                  </a:lnTo>
                  <a:cubicBezTo>
                    <a:pt x="3858" y="1772"/>
                    <a:pt x="3834" y="1807"/>
                    <a:pt x="3810" y="1819"/>
                  </a:cubicBezTo>
                  <a:cubicBezTo>
                    <a:pt x="3762" y="1867"/>
                    <a:pt x="3703" y="1891"/>
                    <a:pt x="3655" y="1938"/>
                  </a:cubicBezTo>
                  <a:cubicBezTo>
                    <a:pt x="3596" y="1974"/>
                    <a:pt x="3536" y="1998"/>
                    <a:pt x="3512" y="2046"/>
                  </a:cubicBezTo>
                  <a:cubicBezTo>
                    <a:pt x="3489" y="2069"/>
                    <a:pt x="3477" y="2105"/>
                    <a:pt x="3453" y="2129"/>
                  </a:cubicBezTo>
                  <a:cubicBezTo>
                    <a:pt x="3429" y="2165"/>
                    <a:pt x="3405" y="2188"/>
                    <a:pt x="3346" y="2212"/>
                  </a:cubicBezTo>
                  <a:lnTo>
                    <a:pt x="3239" y="2212"/>
                  </a:lnTo>
                  <a:cubicBezTo>
                    <a:pt x="3203" y="2212"/>
                    <a:pt x="3179" y="2212"/>
                    <a:pt x="3167" y="2224"/>
                  </a:cubicBezTo>
                  <a:cubicBezTo>
                    <a:pt x="3131" y="2248"/>
                    <a:pt x="3131" y="2355"/>
                    <a:pt x="3060" y="2415"/>
                  </a:cubicBezTo>
                  <a:cubicBezTo>
                    <a:pt x="2989" y="2462"/>
                    <a:pt x="2905" y="2462"/>
                    <a:pt x="2869" y="2510"/>
                  </a:cubicBezTo>
                  <a:cubicBezTo>
                    <a:pt x="2834" y="2534"/>
                    <a:pt x="2822" y="2569"/>
                    <a:pt x="2786" y="2593"/>
                  </a:cubicBezTo>
                  <a:cubicBezTo>
                    <a:pt x="2762" y="2629"/>
                    <a:pt x="2727" y="2653"/>
                    <a:pt x="2703" y="2665"/>
                  </a:cubicBezTo>
                  <a:lnTo>
                    <a:pt x="2608" y="2748"/>
                  </a:lnTo>
                  <a:cubicBezTo>
                    <a:pt x="2584" y="2772"/>
                    <a:pt x="2572" y="2784"/>
                    <a:pt x="2548" y="2819"/>
                  </a:cubicBezTo>
                  <a:cubicBezTo>
                    <a:pt x="2536" y="2843"/>
                    <a:pt x="2524" y="2891"/>
                    <a:pt x="2488" y="2938"/>
                  </a:cubicBezTo>
                  <a:cubicBezTo>
                    <a:pt x="2453" y="2962"/>
                    <a:pt x="2417" y="2986"/>
                    <a:pt x="2369" y="2998"/>
                  </a:cubicBezTo>
                  <a:cubicBezTo>
                    <a:pt x="2358" y="2998"/>
                    <a:pt x="2346" y="3010"/>
                    <a:pt x="2334" y="3010"/>
                  </a:cubicBezTo>
                  <a:cubicBezTo>
                    <a:pt x="2322" y="3010"/>
                    <a:pt x="2322" y="3022"/>
                    <a:pt x="2286" y="3046"/>
                  </a:cubicBezTo>
                  <a:cubicBezTo>
                    <a:pt x="2238" y="3069"/>
                    <a:pt x="2215" y="3081"/>
                    <a:pt x="2179" y="3105"/>
                  </a:cubicBezTo>
                  <a:cubicBezTo>
                    <a:pt x="2167" y="3117"/>
                    <a:pt x="2155" y="3117"/>
                    <a:pt x="2143" y="3129"/>
                  </a:cubicBezTo>
                  <a:lnTo>
                    <a:pt x="2096" y="3177"/>
                  </a:lnTo>
                  <a:lnTo>
                    <a:pt x="2000" y="3248"/>
                  </a:lnTo>
                  <a:lnTo>
                    <a:pt x="1988" y="3260"/>
                  </a:lnTo>
                  <a:lnTo>
                    <a:pt x="1977" y="3284"/>
                  </a:lnTo>
                  <a:cubicBezTo>
                    <a:pt x="1977" y="3284"/>
                    <a:pt x="1977" y="3296"/>
                    <a:pt x="1965" y="3296"/>
                  </a:cubicBezTo>
                  <a:cubicBezTo>
                    <a:pt x="1965" y="3308"/>
                    <a:pt x="1941" y="3319"/>
                    <a:pt x="1941" y="3355"/>
                  </a:cubicBezTo>
                  <a:cubicBezTo>
                    <a:pt x="1941" y="3367"/>
                    <a:pt x="1929" y="3403"/>
                    <a:pt x="1929" y="3415"/>
                  </a:cubicBezTo>
                  <a:cubicBezTo>
                    <a:pt x="1917" y="3439"/>
                    <a:pt x="1893" y="3462"/>
                    <a:pt x="1881" y="3474"/>
                  </a:cubicBezTo>
                  <a:cubicBezTo>
                    <a:pt x="1869" y="3486"/>
                    <a:pt x="1857" y="3534"/>
                    <a:pt x="1846" y="3581"/>
                  </a:cubicBezTo>
                  <a:cubicBezTo>
                    <a:pt x="1822" y="3605"/>
                    <a:pt x="1822" y="3617"/>
                    <a:pt x="1798" y="3653"/>
                  </a:cubicBezTo>
                  <a:cubicBezTo>
                    <a:pt x="1798" y="3653"/>
                    <a:pt x="1762" y="3665"/>
                    <a:pt x="1750" y="3677"/>
                  </a:cubicBezTo>
                  <a:cubicBezTo>
                    <a:pt x="1738" y="3677"/>
                    <a:pt x="1726" y="3677"/>
                    <a:pt x="1703" y="3700"/>
                  </a:cubicBezTo>
                  <a:lnTo>
                    <a:pt x="1572" y="3700"/>
                  </a:lnTo>
                  <a:lnTo>
                    <a:pt x="1560" y="3712"/>
                  </a:lnTo>
                  <a:cubicBezTo>
                    <a:pt x="1548" y="3724"/>
                    <a:pt x="1548" y="3736"/>
                    <a:pt x="1524" y="3760"/>
                  </a:cubicBezTo>
                  <a:cubicBezTo>
                    <a:pt x="1512" y="3784"/>
                    <a:pt x="1488" y="3831"/>
                    <a:pt x="1453" y="3879"/>
                  </a:cubicBezTo>
                  <a:cubicBezTo>
                    <a:pt x="1441" y="3903"/>
                    <a:pt x="1429" y="3939"/>
                    <a:pt x="1393" y="3974"/>
                  </a:cubicBezTo>
                  <a:cubicBezTo>
                    <a:pt x="1381" y="3998"/>
                    <a:pt x="1369" y="4022"/>
                    <a:pt x="1345" y="4034"/>
                  </a:cubicBezTo>
                  <a:lnTo>
                    <a:pt x="1310" y="4081"/>
                  </a:lnTo>
                  <a:lnTo>
                    <a:pt x="1215" y="4189"/>
                  </a:lnTo>
                  <a:cubicBezTo>
                    <a:pt x="1191" y="4236"/>
                    <a:pt x="1143" y="4248"/>
                    <a:pt x="1107" y="4272"/>
                  </a:cubicBezTo>
                  <a:lnTo>
                    <a:pt x="1072" y="4320"/>
                  </a:lnTo>
                  <a:lnTo>
                    <a:pt x="1072" y="4332"/>
                  </a:lnTo>
                  <a:lnTo>
                    <a:pt x="1072" y="4367"/>
                  </a:lnTo>
                  <a:cubicBezTo>
                    <a:pt x="1048" y="4391"/>
                    <a:pt x="1072" y="4451"/>
                    <a:pt x="1036" y="4510"/>
                  </a:cubicBezTo>
                  <a:cubicBezTo>
                    <a:pt x="1024" y="4546"/>
                    <a:pt x="976" y="4570"/>
                    <a:pt x="953" y="4570"/>
                  </a:cubicBezTo>
                  <a:cubicBezTo>
                    <a:pt x="917" y="4593"/>
                    <a:pt x="905" y="4593"/>
                    <a:pt x="869" y="4593"/>
                  </a:cubicBezTo>
                  <a:cubicBezTo>
                    <a:pt x="857" y="4593"/>
                    <a:pt x="834" y="4605"/>
                    <a:pt x="810" y="4605"/>
                  </a:cubicBezTo>
                  <a:lnTo>
                    <a:pt x="798" y="4605"/>
                  </a:lnTo>
                  <a:lnTo>
                    <a:pt x="798" y="4736"/>
                  </a:lnTo>
                  <a:cubicBezTo>
                    <a:pt x="798" y="4748"/>
                    <a:pt x="798" y="4772"/>
                    <a:pt x="786" y="4784"/>
                  </a:cubicBezTo>
                  <a:cubicBezTo>
                    <a:pt x="786" y="4796"/>
                    <a:pt x="774" y="4832"/>
                    <a:pt x="750" y="4832"/>
                  </a:cubicBezTo>
                  <a:cubicBezTo>
                    <a:pt x="738" y="4855"/>
                    <a:pt x="726" y="4867"/>
                    <a:pt x="691" y="4891"/>
                  </a:cubicBezTo>
                  <a:lnTo>
                    <a:pt x="655" y="4927"/>
                  </a:lnTo>
                  <a:cubicBezTo>
                    <a:pt x="631" y="4951"/>
                    <a:pt x="631" y="4963"/>
                    <a:pt x="607" y="4986"/>
                  </a:cubicBezTo>
                  <a:cubicBezTo>
                    <a:pt x="560" y="5034"/>
                    <a:pt x="512" y="5046"/>
                    <a:pt x="488" y="5082"/>
                  </a:cubicBezTo>
                  <a:lnTo>
                    <a:pt x="476" y="5094"/>
                  </a:lnTo>
                  <a:lnTo>
                    <a:pt x="476" y="5105"/>
                  </a:lnTo>
                  <a:lnTo>
                    <a:pt x="476" y="5165"/>
                  </a:lnTo>
                  <a:lnTo>
                    <a:pt x="476" y="5248"/>
                  </a:lnTo>
                  <a:cubicBezTo>
                    <a:pt x="476" y="5260"/>
                    <a:pt x="476" y="5272"/>
                    <a:pt x="453" y="5308"/>
                  </a:cubicBezTo>
                  <a:cubicBezTo>
                    <a:pt x="441" y="5332"/>
                    <a:pt x="441" y="5332"/>
                    <a:pt x="441" y="5344"/>
                  </a:cubicBezTo>
                  <a:cubicBezTo>
                    <a:pt x="417" y="5391"/>
                    <a:pt x="381" y="5439"/>
                    <a:pt x="369" y="5463"/>
                  </a:cubicBezTo>
                  <a:lnTo>
                    <a:pt x="357" y="5498"/>
                  </a:lnTo>
                  <a:cubicBezTo>
                    <a:pt x="333" y="5510"/>
                    <a:pt x="333" y="5522"/>
                    <a:pt x="322" y="5546"/>
                  </a:cubicBezTo>
                  <a:cubicBezTo>
                    <a:pt x="310" y="5570"/>
                    <a:pt x="298" y="5582"/>
                    <a:pt x="274" y="5605"/>
                  </a:cubicBezTo>
                  <a:cubicBezTo>
                    <a:pt x="250" y="5629"/>
                    <a:pt x="238" y="5653"/>
                    <a:pt x="238" y="5701"/>
                  </a:cubicBezTo>
                  <a:cubicBezTo>
                    <a:pt x="214" y="5748"/>
                    <a:pt x="214" y="5796"/>
                    <a:pt x="191" y="5856"/>
                  </a:cubicBezTo>
                  <a:cubicBezTo>
                    <a:pt x="155" y="5915"/>
                    <a:pt x="131" y="5963"/>
                    <a:pt x="119" y="5986"/>
                  </a:cubicBezTo>
                  <a:cubicBezTo>
                    <a:pt x="119" y="5998"/>
                    <a:pt x="119" y="5998"/>
                    <a:pt x="95" y="6022"/>
                  </a:cubicBezTo>
                  <a:lnTo>
                    <a:pt x="83" y="6058"/>
                  </a:lnTo>
                  <a:lnTo>
                    <a:pt x="60" y="6141"/>
                  </a:lnTo>
                  <a:cubicBezTo>
                    <a:pt x="36" y="6153"/>
                    <a:pt x="36" y="6177"/>
                    <a:pt x="36" y="6201"/>
                  </a:cubicBezTo>
                  <a:cubicBezTo>
                    <a:pt x="36" y="6213"/>
                    <a:pt x="24" y="6260"/>
                    <a:pt x="24" y="6272"/>
                  </a:cubicBezTo>
                  <a:cubicBezTo>
                    <a:pt x="12" y="6320"/>
                    <a:pt x="0" y="6379"/>
                    <a:pt x="0" y="6391"/>
                  </a:cubicBezTo>
                  <a:cubicBezTo>
                    <a:pt x="0" y="6391"/>
                    <a:pt x="0" y="6403"/>
                    <a:pt x="12" y="6415"/>
                  </a:cubicBezTo>
                  <a:cubicBezTo>
                    <a:pt x="24" y="6439"/>
                    <a:pt x="36" y="6463"/>
                    <a:pt x="60" y="6498"/>
                  </a:cubicBezTo>
                  <a:cubicBezTo>
                    <a:pt x="72" y="6522"/>
                    <a:pt x="83" y="6570"/>
                    <a:pt x="72" y="6594"/>
                  </a:cubicBezTo>
                  <a:lnTo>
                    <a:pt x="72" y="6677"/>
                  </a:lnTo>
                  <a:lnTo>
                    <a:pt x="72" y="6737"/>
                  </a:lnTo>
                  <a:lnTo>
                    <a:pt x="83" y="6808"/>
                  </a:lnTo>
                  <a:cubicBezTo>
                    <a:pt x="95" y="6868"/>
                    <a:pt x="95" y="6891"/>
                    <a:pt x="119" y="6939"/>
                  </a:cubicBezTo>
                  <a:cubicBezTo>
                    <a:pt x="131" y="6987"/>
                    <a:pt x="143" y="7034"/>
                    <a:pt x="179" y="7070"/>
                  </a:cubicBezTo>
                  <a:cubicBezTo>
                    <a:pt x="191" y="7094"/>
                    <a:pt x="202" y="7118"/>
                    <a:pt x="202" y="7153"/>
                  </a:cubicBezTo>
                  <a:cubicBezTo>
                    <a:pt x="214" y="7177"/>
                    <a:pt x="214" y="7201"/>
                    <a:pt x="238" y="7225"/>
                  </a:cubicBezTo>
                  <a:cubicBezTo>
                    <a:pt x="250" y="7237"/>
                    <a:pt x="250" y="7249"/>
                    <a:pt x="262" y="7272"/>
                  </a:cubicBezTo>
                  <a:lnTo>
                    <a:pt x="322" y="7332"/>
                  </a:lnTo>
                  <a:lnTo>
                    <a:pt x="381" y="7391"/>
                  </a:lnTo>
                  <a:cubicBezTo>
                    <a:pt x="393" y="7415"/>
                    <a:pt x="393" y="7415"/>
                    <a:pt x="429" y="7415"/>
                  </a:cubicBezTo>
                  <a:cubicBezTo>
                    <a:pt x="453" y="7439"/>
                    <a:pt x="512" y="7451"/>
                    <a:pt x="572" y="7499"/>
                  </a:cubicBezTo>
                  <a:cubicBezTo>
                    <a:pt x="619" y="7522"/>
                    <a:pt x="667" y="7558"/>
                    <a:pt x="691" y="7582"/>
                  </a:cubicBezTo>
                  <a:cubicBezTo>
                    <a:pt x="708" y="7590"/>
                    <a:pt x="723" y="7596"/>
                    <a:pt x="739" y="7601"/>
                  </a:cubicBezTo>
                  <a:lnTo>
                    <a:pt x="739" y="7601"/>
                  </a:lnTo>
                  <a:cubicBezTo>
                    <a:pt x="724" y="7594"/>
                    <a:pt x="708" y="7584"/>
                    <a:pt x="691" y="7570"/>
                  </a:cubicBezTo>
                  <a:cubicBezTo>
                    <a:pt x="667" y="7558"/>
                    <a:pt x="619" y="7522"/>
                    <a:pt x="619" y="7510"/>
                  </a:cubicBezTo>
                  <a:lnTo>
                    <a:pt x="560" y="7451"/>
                  </a:lnTo>
                  <a:lnTo>
                    <a:pt x="512" y="7391"/>
                  </a:lnTo>
                  <a:cubicBezTo>
                    <a:pt x="488" y="7356"/>
                    <a:pt x="464" y="7332"/>
                    <a:pt x="453" y="7296"/>
                  </a:cubicBezTo>
                  <a:cubicBezTo>
                    <a:pt x="441" y="7272"/>
                    <a:pt x="429" y="7237"/>
                    <a:pt x="429" y="7225"/>
                  </a:cubicBezTo>
                  <a:lnTo>
                    <a:pt x="393" y="7165"/>
                  </a:lnTo>
                  <a:cubicBezTo>
                    <a:pt x="369" y="7106"/>
                    <a:pt x="345" y="7058"/>
                    <a:pt x="333" y="7022"/>
                  </a:cubicBezTo>
                  <a:cubicBezTo>
                    <a:pt x="322" y="6975"/>
                    <a:pt x="310" y="6903"/>
                    <a:pt x="286" y="6856"/>
                  </a:cubicBezTo>
                  <a:lnTo>
                    <a:pt x="274" y="6784"/>
                  </a:lnTo>
                  <a:lnTo>
                    <a:pt x="274" y="6689"/>
                  </a:lnTo>
                  <a:lnTo>
                    <a:pt x="274" y="6618"/>
                  </a:lnTo>
                  <a:lnTo>
                    <a:pt x="274" y="6570"/>
                  </a:lnTo>
                  <a:cubicBezTo>
                    <a:pt x="262" y="6558"/>
                    <a:pt x="262" y="6546"/>
                    <a:pt x="250" y="6510"/>
                  </a:cubicBezTo>
                  <a:cubicBezTo>
                    <a:pt x="226" y="6487"/>
                    <a:pt x="214" y="6463"/>
                    <a:pt x="202" y="6403"/>
                  </a:cubicBezTo>
                  <a:cubicBezTo>
                    <a:pt x="202" y="6332"/>
                    <a:pt x="214" y="6284"/>
                    <a:pt x="226" y="6248"/>
                  </a:cubicBezTo>
                  <a:cubicBezTo>
                    <a:pt x="226" y="6213"/>
                    <a:pt x="250" y="6201"/>
                    <a:pt x="250" y="6165"/>
                  </a:cubicBezTo>
                  <a:cubicBezTo>
                    <a:pt x="250" y="6141"/>
                    <a:pt x="262" y="6106"/>
                    <a:pt x="274" y="6094"/>
                  </a:cubicBezTo>
                  <a:lnTo>
                    <a:pt x="310" y="6022"/>
                  </a:lnTo>
                  <a:lnTo>
                    <a:pt x="322" y="5986"/>
                  </a:lnTo>
                  <a:cubicBezTo>
                    <a:pt x="322" y="5975"/>
                    <a:pt x="333" y="5963"/>
                    <a:pt x="333" y="5951"/>
                  </a:cubicBezTo>
                  <a:cubicBezTo>
                    <a:pt x="369" y="5891"/>
                    <a:pt x="393" y="5856"/>
                    <a:pt x="405" y="5832"/>
                  </a:cubicBezTo>
                  <a:cubicBezTo>
                    <a:pt x="429" y="5796"/>
                    <a:pt x="441" y="5748"/>
                    <a:pt x="441" y="5689"/>
                  </a:cubicBezTo>
                  <a:cubicBezTo>
                    <a:pt x="441" y="5665"/>
                    <a:pt x="453" y="5629"/>
                    <a:pt x="464" y="5605"/>
                  </a:cubicBezTo>
                  <a:cubicBezTo>
                    <a:pt x="488" y="5570"/>
                    <a:pt x="500" y="5546"/>
                    <a:pt x="524" y="5534"/>
                  </a:cubicBezTo>
                  <a:lnTo>
                    <a:pt x="572" y="5486"/>
                  </a:lnTo>
                  <a:cubicBezTo>
                    <a:pt x="572" y="5475"/>
                    <a:pt x="583" y="5475"/>
                    <a:pt x="583" y="5475"/>
                  </a:cubicBezTo>
                  <a:lnTo>
                    <a:pt x="607" y="5439"/>
                  </a:lnTo>
                  <a:cubicBezTo>
                    <a:pt x="631" y="5391"/>
                    <a:pt x="667" y="5355"/>
                    <a:pt x="679" y="5320"/>
                  </a:cubicBezTo>
                  <a:cubicBezTo>
                    <a:pt x="691" y="5296"/>
                    <a:pt x="691" y="5308"/>
                    <a:pt x="691" y="5296"/>
                  </a:cubicBezTo>
                  <a:lnTo>
                    <a:pt x="691" y="5236"/>
                  </a:lnTo>
                  <a:lnTo>
                    <a:pt x="691" y="5141"/>
                  </a:lnTo>
                  <a:cubicBezTo>
                    <a:pt x="691" y="5141"/>
                    <a:pt x="691" y="5117"/>
                    <a:pt x="703" y="5117"/>
                  </a:cubicBezTo>
                  <a:cubicBezTo>
                    <a:pt x="703" y="5117"/>
                    <a:pt x="703" y="5094"/>
                    <a:pt x="726" y="5082"/>
                  </a:cubicBezTo>
                  <a:lnTo>
                    <a:pt x="750" y="5058"/>
                  </a:lnTo>
                  <a:cubicBezTo>
                    <a:pt x="798" y="5010"/>
                    <a:pt x="845" y="4998"/>
                    <a:pt x="869" y="4974"/>
                  </a:cubicBezTo>
                  <a:cubicBezTo>
                    <a:pt x="917" y="4903"/>
                    <a:pt x="1036" y="4832"/>
                    <a:pt x="1024" y="4796"/>
                  </a:cubicBezTo>
                  <a:cubicBezTo>
                    <a:pt x="1024" y="4772"/>
                    <a:pt x="1000" y="4724"/>
                    <a:pt x="1024" y="4653"/>
                  </a:cubicBezTo>
                  <a:cubicBezTo>
                    <a:pt x="1024" y="4653"/>
                    <a:pt x="1024" y="4641"/>
                    <a:pt x="1036" y="4617"/>
                  </a:cubicBezTo>
                  <a:cubicBezTo>
                    <a:pt x="1036" y="4605"/>
                    <a:pt x="1036" y="4617"/>
                    <a:pt x="1048" y="4593"/>
                  </a:cubicBezTo>
                  <a:cubicBezTo>
                    <a:pt x="1060" y="4582"/>
                    <a:pt x="1084" y="4558"/>
                    <a:pt x="1095" y="4558"/>
                  </a:cubicBezTo>
                  <a:cubicBezTo>
                    <a:pt x="1119" y="4546"/>
                    <a:pt x="1155" y="4546"/>
                    <a:pt x="1167" y="4534"/>
                  </a:cubicBezTo>
                  <a:cubicBezTo>
                    <a:pt x="1215" y="4522"/>
                    <a:pt x="1238" y="4522"/>
                    <a:pt x="1262" y="4498"/>
                  </a:cubicBezTo>
                  <a:cubicBezTo>
                    <a:pt x="1274" y="4486"/>
                    <a:pt x="1274" y="4439"/>
                    <a:pt x="1286" y="4379"/>
                  </a:cubicBezTo>
                  <a:cubicBezTo>
                    <a:pt x="1286" y="4367"/>
                    <a:pt x="1286" y="4355"/>
                    <a:pt x="1298" y="4343"/>
                  </a:cubicBezTo>
                  <a:cubicBezTo>
                    <a:pt x="1298" y="4343"/>
                    <a:pt x="1298" y="4320"/>
                    <a:pt x="1322" y="4308"/>
                  </a:cubicBezTo>
                  <a:cubicBezTo>
                    <a:pt x="1322" y="4296"/>
                    <a:pt x="1322" y="4296"/>
                    <a:pt x="1334" y="4296"/>
                  </a:cubicBezTo>
                  <a:cubicBezTo>
                    <a:pt x="1345" y="4284"/>
                    <a:pt x="1357" y="4248"/>
                    <a:pt x="1393" y="4236"/>
                  </a:cubicBezTo>
                  <a:cubicBezTo>
                    <a:pt x="1417" y="4201"/>
                    <a:pt x="1465" y="4177"/>
                    <a:pt x="1476" y="4165"/>
                  </a:cubicBezTo>
                  <a:lnTo>
                    <a:pt x="1572" y="4058"/>
                  </a:lnTo>
                  <a:lnTo>
                    <a:pt x="1619" y="4010"/>
                  </a:lnTo>
                  <a:cubicBezTo>
                    <a:pt x="1631" y="3998"/>
                    <a:pt x="1631" y="3986"/>
                    <a:pt x="1643" y="3962"/>
                  </a:cubicBezTo>
                  <a:cubicBezTo>
                    <a:pt x="1655" y="3939"/>
                    <a:pt x="1679" y="3891"/>
                    <a:pt x="1715" y="3843"/>
                  </a:cubicBezTo>
                  <a:cubicBezTo>
                    <a:pt x="1750" y="3820"/>
                    <a:pt x="1762" y="3784"/>
                    <a:pt x="1774" y="3748"/>
                  </a:cubicBezTo>
                  <a:cubicBezTo>
                    <a:pt x="1798" y="3724"/>
                    <a:pt x="1810" y="3700"/>
                    <a:pt x="1822" y="3689"/>
                  </a:cubicBezTo>
                  <a:cubicBezTo>
                    <a:pt x="1822" y="3689"/>
                    <a:pt x="1857" y="3653"/>
                    <a:pt x="1869" y="3653"/>
                  </a:cubicBezTo>
                  <a:cubicBezTo>
                    <a:pt x="1881" y="3653"/>
                    <a:pt x="1893" y="3641"/>
                    <a:pt x="1917" y="3641"/>
                  </a:cubicBezTo>
                  <a:lnTo>
                    <a:pt x="2048" y="3641"/>
                  </a:lnTo>
                  <a:cubicBezTo>
                    <a:pt x="2052" y="3642"/>
                    <a:pt x="2055" y="3642"/>
                    <a:pt x="2059" y="3642"/>
                  </a:cubicBezTo>
                  <a:cubicBezTo>
                    <a:pt x="2108" y="3642"/>
                    <a:pt x="2111" y="3563"/>
                    <a:pt x="2167" y="3474"/>
                  </a:cubicBezTo>
                  <a:cubicBezTo>
                    <a:pt x="2179" y="3450"/>
                    <a:pt x="2191" y="3450"/>
                    <a:pt x="2191" y="3427"/>
                  </a:cubicBezTo>
                  <a:cubicBezTo>
                    <a:pt x="2191" y="3415"/>
                    <a:pt x="2215" y="3403"/>
                    <a:pt x="2215" y="3391"/>
                  </a:cubicBezTo>
                  <a:cubicBezTo>
                    <a:pt x="2215" y="3367"/>
                    <a:pt x="2227" y="3343"/>
                    <a:pt x="2227" y="3331"/>
                  </a:cubicBezTo>
                  <a:cubicBezTo>
                    <a:pt x="2227" y="3308"/>
                    <a:pt x="2238" y="3308"/>
                    <a:pt x="2238" y="3296"/>
                  </a:cubicBezTo>
                  <a:cubicBezTo>
                    <a:pt x="2238" y="3284"/>
                    <a:pt x="2250" y="3284"/>
                    <a:pt x="2250" y="3284"/>
                  </a:cubicBezTo>
                  <a:lnTo>
                    <a:pt x="2274" y="3272"/>
                  </a:lnTo>
                  <a:lnTo>
                    <a:pt x="2358" y="3189"/>
                  </a:lnTo>
                  <a:lnTo>
                    <a:pt x="2405" y="3153"/>
                  </a:lnTo>
                  <a:cubicBezTo>
                    <a:pt x="2417" y="3129"/>
                    <a:pt x="2453" y="3117"/>
                    <a:pt x="2465" y="3105"/>
                  </a:cubicBezTo>
                  <a:cubicBezTo>
                    <a:pt x="2512" y="3093"/>
                    <a:pt x="2536" y="3069"/>
                    <a:pt x="2572" y="3058"/>
                  </a:cubicBezTo>
                  <a:cubicBezTo>
                    <a:pt x="2584" y="3058"/>
                    <a:pt x="2596" y="3034"/>
                    <a:pt x="2608" y="3034"/>
                  </a:cubicBezTo>
                  <a:cubicBezTo>
                    <a:pt x="2631" y="3010"/>
                    <a:pt x="2655" y="3010"/>
                    <a:pt x="2667" y="2998"/>
                  </a:cubicBezTo>
                  <a:cubicBezTo>
                    <a:pt x="2715" y="2986"/>
                    <a:pt x="2750" y="2974"/>
                    <a:pt x="2762" y="2950"/>
                  </a:cubicBezTo>
                  <a:cubicBezTo>
                    <a:pt x="2774" y="2938"/>
                    <a:pt x="2786" y="2915"/>
                    <a:pt x="2810" y="2867"/>
                  </a:cubicBezTo>
                  <a:cubicBezTo>
                    <a:pt x="2822" y="2831"/>
                    <a:pt x="2846" y="2772"/>
                    <a:pt x="2881" y="2760"/>
                  </a:cubicBezTo>
                  <a:lnTo>
                    <a:pt x="2965" y="2688"/>
                  </a:lnTo>
                  <a:cubicBezTo>
                    <a:pt x="3000" y="2653"/>
                    <a:pt x="3024" y="2641"/>
                    <a:pt x="3048" y="2617"/>
                  </a:cubicBezTo>
                  <a:cubicBezTo>
                    <a:pt x="3072" y="2581"/>
                    <a:pt x="3084" y="2557"/>
                    <a:pt x="3120" y="2522"/>
                  </a:cubicBezTo>
                  <a:cubicBezTo>
                    <a:pt x="3179" y="2450"/>
                    <a:pt x="3262" y="2450"/>
                    <a:pt x="3310" y="2415"/>
                  </a:cubicBezTo>
                  <a:cubicBezTo>
                    <a:pt x="3358" y="2391"/>
                    <a:pt x="3358" y="2319"/>
                    <a:pt x="3417" y="2236"/>
                  </a:cubicBezTo>
                  <a:lnTo>
                    <a:pt x="3429" y="2224"/>
                  </a:lnTo>
                  <a:lnTo>
                    <a:pt x="3441" y="2212"/>
                  </a:lnTo>
                  <a:cubicBezTo>
                    <a:pt x="3465" y="2212"/>
                    <a:pt x="3477" y="2200"/>
                    <a:pt x="3477" y="2200"/>
                  </a:cubicBezTo>
                  <a:lnTo>
                    <a:pt x="3643" y="2200"/>
                  </a:lnTo>
                  <a:cubicBezTo>
                    <a:pt x="3655" y="2200"/>
                    <a:pt x="3679" y="2176"/>
                    <a:pt x="3703" y="2153"/>
                  </a:cubicBezTo>
                  <a:cubicBezTo>
                    <a:pt x="3715" y="2117"/>
                    <a:pt x="3727" y="2093"/>
                    <a:pt x="3762" y="2057"/>
                  </a:cubicBezTo>
                  <a:cubicBezTo>
                    <a:pt x="3798" y="1998"/>
                    <a:pt x="3882" y="1986"/>
                    <a:pt x="3941" y="1938"/>
                  </a:cubicBezTo>
                  <a:cubicBezTo>
                    <a:pt x="3977" y="1915"/>
                    <a:pt x="4036" y="1867"/>
                    <a:pt x="4084" y="1819"/>
                  </a:cubicBezTo>
                  <a:cubicBezTo>
                    <a:pt x="4120" y="1807"/>
                    <a:pt x="4132" y="1795"/>
                    <a:pt x="4143" y="1760"/>
                  </a:cubicBezTo>
                  <a:lnTo>
                    <a:pt x="4191" y="1676"/>
                  </a:lnTo>
                  <a:cubicBezTo>
                    <a:pt x="4239" y="1605"/>
                    <a:pt x="4298" y="1581"/>
                    <a:pt x="4358" y="1557"/>
                  </a:cubicBezTo>
                  <a:cubicBezTo>
                    <a:pt x="4417" y="1522"/>
                    <a:pt x="4441" y="1498"/>
                    <a:pt x="4477" y="1438"/>
                  </a:cubicBezTo>
                  <a:cubicBezTo>
                    <a:pt x="4489" y="1403"/>
                    <a:pt x="4501" y="1379"/>
                    <a:pt x="4536" y="1367"/>
                  </a:cubicBezTo>
                  <a:cubicBezTo>
                    <a:pt x="4560" y="1331"/>
                    <a:pt x="4596" y="1331"/>
                    <a:pt x="4620" y="1331"/>
                  </a:cubicBezTo>
                  <a:cubicBezTo>
                    <a:pt x="4655" y="1331"/>
                    <a:pt x="4679" y="1319"/>
                    <a:pt x="4691" y="1319"/>
                  </a:cubicBezTo>
                  <a:cubicBezTo>
                    <a:pt x="4727" y="1319"/>
                    <a:pt x="4739" y="1284"/>
                    <a:pt x="4774" y="1272"/>
                  </a:cubicBezTo>
                  <a:lnTo>
                    <a:pt x="4905" y="1188"/>
                  </a:lnTo>
                  <a:cubicBezTo>
                    <a:pt x="4953" y="1153"/>
                    <a:pt x="4989" y="1141"/>
                    <a:pt x="5036" y="1105"/>
                  </a:cubicBezTo>
                  <a:cubicBezTo>
                    <a:pt x="5084" y="1081"/>
                    <a:pt x="5108" y="1045"/>
                    <a:pt x="5155" y="1022"/>
                  </a:cubicBezTo>
                  <a:cubicBezTo>
                    <a:pt x="5203" y="986"/>
                    <a:pt x="5227" y="962"/>
                    <a:pt x="5263" y="914"/>
                  </a:cubicBezTo>
                  <a:cubicBezTo>
                    <a:pt x="5275" y="867"/>
                    <a:pt x="5310" y="831"/>
                    <a:pt x="5346" y="795"/>
                  </a:cubicBezTo>
                  <a:cubicBezTo>
                    <a:pt x="5382" y="772"/>
                    <a:pt x="5406" y="736"/>
                    <a:pt x="5453" y="712"/>
                  </a:cubicBezTo>
                  <a:cubicBezTo>
                    <a:pt x="5525" y="629"/>
                    <a:pt x="5632" y="664"/>
                    <a:pt x="5691" y="629"/>
                  </a:cubicBezTo>
                  <a:cubicBezTo>
                    <a:pt x="5763" y="593"/>
                    <a:pt x="5858" y="593"/>
                    <a:pt x="5906" y="533"/>
                  </a:cubicBezTo>
                  <a:cubicBezTo>
                    <a:pt x="5917" y="498"/>
                    <a:pt x="5929" y="474"/>
                    <a:pt x="5941" y="426"/>
                  </a:cubicBezTo>
                  <a:cubicBezTo>
                    <a:pt x="5965" y="391"/>
                    <a:pt x="5977" y="355"/>
                    <a:pt x="6025" y="355"/>
                  </a:cubicBezTo>
                  <a:cubicBezTo>
                    <a:pt x="6084" y="331"/>
                    <a:pt x="6156" y="355"/>
                    <a:pt x="6203" y="319"/>
                  </a:cubicBezTo>
                  <a:cubicBezTo>
                    <a:pt x="6239" y="295"/>
                    <a:pt x="6287" y="248"/>
                    <a:pt x="6334" y="212"/>
                  </a:cubicBezTo>
                  <a:cubicBezTo>
                    <a:pt x="6407" y="181"/>
                    <a:pt x="6416" y="86"/>
                    <a:pt x="6473" y="39"/>
                  </a:cubicBezTo>
                  <a:lnTo>
                    <a:pt x="6473" y="39"/>
                  </a:lnTo>
                  <a:cubicBezTo>
                    <a:pt x="6446" y="40"/>
                    <a:pt x="6426" y="41"/>
                    <a:pt x="6411" y="41"/>
                  </a:cubicBezTo>
                  <a:cubicBezTo>
                    <a:pt x="6362" y="41"/>
                    <a:pt x="6370" y="33"/>
                    <a:pt x="6370" y="33"/>
                  </a:cubicBezTo>
                  <a:close/>
                  <a:moveTo>
                    <a:pt x="2308" y="7949"/>
                  </a:moveTo>
                  <a:cubicBezTo>
                    <a:pt x="2309" y="7949"/>
                    <a:pt x="2310" y="7950"/>
                    <a:pt x="2311" y="7951"/>
                  </a:cubicBezTo>
                  <a:lnTo>
                    <a:pt x="2310" y="7951"/>
                  </a:lnTo>
                  <a:cubicBezTo>
                    <a:pt x="2309" y="7950"/>
                    <a:pt x="2308" y="7949"/>
                    <a:pt x="2308" y="7949"/>
                  </a:cubicBezTo>
                  <a:close/>
                  <a:moveTo>
                    <a:pt x="5809" y="8871"/>
                  </a:moveTo>
                  <a:cubicBezTo>
                    <a:pt x="5805" y="8877"/>
                    <a:pt x="5803" y="8879"/>
                    <a:pt x="5801" y="8879"/>
                  </a:cubicBezTo>
                  <a:cubicBezTo>
                    <a:pt x="5801" y="8879"/>
                    <a:pt x="5800" y="8879"/>
                    <a:pt x="5800" y="8878"/>
                  </a:cubicBezTo>
                  <a:lnTo>
                    <a:pt x="5800" y="8878"/>
                  </a:lnTo>
                  <a:cubicBezTo>
                    <a:pt x="5802" y="8876"/>
                    <a:pt x="5805" y="8874"/>
                    <a:pt x="5809" y="8871"/>
                  </a:cubicBezTo>
                  <a:close/>
                  <a:moveTo>
                    <a:pt x="4190" y="12056"/>
                  </a:moveTo>
                  <a:cubicBezTo>
                    <a:pt x="4190" y="12056"/>
                    <a:pt x="4189" y="12057"/>
                    <a:pt x="4189" y="12059"/>
                  </a:cubicBezTo>
                  <a:lnTo>
                    <a:pt x="4189" y="12059"/>
                  </a:lnTo>
                  <a:cubicBezTo>
                    <a:pt x="4190" y="12059"/>
                    <a:pt x="4191" y="12059"/>
                    <a:pt x="4191" y="12059"/>
                  </a:cubicBezTo>
                  <a:cubicBezTo>
                    <a:pt x="4191" y="12057"/>
                    <a:pt x="4191" y="12056"/>
                    <a:pt x="4190" y="12056"/>
                  </a:cubicBezTo>
                  <a:close/>
                  <a:moveTo>
                    <a:pt x="3833" y="12954"/>
                  </a:moveTo>
                  <a:cubicBezTo>
                    <a:pt x="3832" y="12966"/>
                    <a:pt x="3830" y="12973"/>
                    <a:pt x="3829" y="12973"/>
                  </a:cubicBezTo>
                  <a:cubicBezTo>
                    <a:pt x="3828" y="12973"/>
                    <a:pt x="3829" y="12967"/>
                    <a:pt x="3833" y="12954"/>
                  </a:cubicBezTo>
                  <a:close/>
                  <a:moveTo>
                    <a:pt x="10204" y="12344"/>
                  </a:moveTo>
                  <a:lnTo>
                    <a:pt x="10251" y="12392"/>
                  </a:lnTo>
                  <a:cubicBezTo>
                    <a:pt x="10251" y="12404"/>
                    <a:pt x="10263" y="12404"/>
                    <a:pt x="10275" y="12416"/>
                  </a:cubicBezTo>
                  <a:cubicBezTo>
                    <a:pt x="10311" y="12440"/>
                    <a:pt x="10287" y="12440"/>
                    <a:pt x="10323" y="12452"/>
                  </a:cubicBezTo>
                  <a:cubicBezTo>
                    <a:pt x="10347" y="12452"/>
                    <a:pt x="10382" y="12463"/>
                    <a:pt x="10394" y="12463"/>
                  </a:cubicBezTo>
                  <a:cubicBezTo>
                    <a:pt x="10407" y="12467"/>
                    <a:pt x="10416" y="12469"/>
                    <a:pt x="10424" y="12470"/>
                  </a:cubicBezTo>
                  <a:lnTo>
                    <a:pt x="10424" y="12470"/>
                  </a:lnTo>
                  <a:cubicBezTo>
                    <a:pt x="10429" y="12478"/>
                    <a:pt x="10436" y="12488"/>
                    <a:pt x="10442" y="12499"/>
                  </a:cubicBezTo>
                  <a:lnTo>
                    <a:pt x="10466" y="12535"/>
                  </a:lnTo>
                  <a:cubicBezTo>
                    <a:pt x="10489" y="12571"/>
                    <a:pt x="10489" y="12583"/>
                    <a:pt x="10489" y="12583"/>
                  </a:cubicBezTo>
                  <a:cubicBezTo>
                    <a:pt x="10489" y="12583"/>
                    <a:pt x="10466" y="12594"/>
                    <a:pt x="10466" y="12618"/>
                  </a:cubicBezTo>
                  <a:cubicBezTo>
                    <a:pt x="10454" y="12642"/>
                    <a:pt x="10442" y="12678"/>
                    <a:pt x="10430" y="12737"/>
                  </a:cubicBezTo>
                  <a:lnTo>
                    <a:pt x="10394" y="12821"/>
                  </a:lnTo>
                  <a:lnTo>
                    <a:pt x="10370" y="12928"/>
                  </a:lnTo>
                  <a:cubicBezTo>
                    <a:pt x="10370" y="12928"/>
                    <a:pt x="10347" y="12940"/>
                    <a:pt x="10335" y="12975"/>
                  </a:cubicBezTo>
                  <a:cubicBezTo>
                    <a:pt x="10323" y="12999"/>
                    <a:pt x="10287" y="13035"/>
                    <a:pt x="10263" y="13095"/>
                  </a:cubicBezTo>
                  <a:cubicBezTo>
                    <a:pt x="10228" y="13166"/>
                    <a:pt x="10251" y="13214"/>
                    <a:pt x="10251" y="13237"/>
                  </a:cubicBezTo>
                  <a:lnTo>
                    <a:pt x="10251" y="13266"/>
                  </a:lnTo>
                  <a:lnTo>
                    <a:pt x="10251" y="13266"/>
                  </a:lnTo>
                  <a:cubicBezTo>
                    <a:pt x="10245" y="13270"/>
                    <a:pt x="10233" y="13279"/>
                    <a:pt x="10216" y="13285"/>
                  </a:cubicBezTo>
                  <a:cubicBezTo>
                    <a:pt x="10204" y="13297"/>
                    <a:pt x="10144" y="13333"/>
                    <a:pt x="10097" y="13392"/>
                  </a:cubicBezTo>
                  <a:cubicBezTo>
                    <a:pt x="10073" y="13428"/>
                    <a:pt x="10073" y="13476"/>
                    <a:pt x="10073" y="13511"/>
                  </a:cubicBezTo>
                  <a:lnTo>
                    <a:pt x="10073" y="13583"/>
                  </a:lnTo>
                  <a:lnTo>
                    <a:pt x="10073" y="13601"/>
                  </a:lnTo>
                  <a:lnTo>
                    <a:pt x="10073" y="13601"/>
                  </a:lnTo>
                  <a:cubicBezTo>
                    <a:pt x="10053" y="13608"/>
                    <a:pt x="10015" y="13611"/>
                    <a:pt x="9978" y="13630"/>
                  </a:cubicBezTo>
                  <a:cubicBezTo>
                    <a:pt x="9966" y="13630"/>
                    <a:pt x="9954" y="13630"/>
                    <a:pt x="9930" y="13642"/>
                  </a:cubicBezTo>
                  <a:cubicBezTo>
                    <a:pt x="9918" y="13642"/>
                    <a:pt x="9870" y="13690"/>
                    <a:pt x="9870" y="13690"/>
                  </a:cubicBezTo>
                  <a:lnTo>
                    <a:pt x="9847" y="13714"/>
                  </a:lnTo>
                  <a:lnTo>
                    <a:pt x="9835" y="13749"/>
                  </a:lnTo>
                  <a:lnTo>
                    <a:pt x="9787" y="13833"/>
                  </a:lnTo>
                  <a:cubicBezTo>
                    <a:pt x="9775" y="13833"/>
                    <a:pt x="9775" y="13833"/>
                    <a:pt x="9751" y="13868"/>
                  </a:cubicBezTo>
                  <a:cubicBezTo>
                    <a:pt x="9739" y="13892"/>
                    <a:pt x="9739" y="13928"/>
                    <a:pt x="9727" y="13940"/>
                  </a:cubicBezTo>
                  <a:cubicBezTo>
                    <a:pt x="9716" y="13987"/>
                    <a:pt x="9692" y="14011"/>
                    <a:pt x="9692" y="14023"/>
                  </a:cubicBezTo>
                  <a:cubicBezTo>
                    <a:pt x="9716" y="14023"/>
                    <a:pt x="9668" y="14059"/>
                    <a:pt x="9656" y="14083"/>
                  </a:cubicBezTo>
                  <a:lnTo>
                    <a:pt x="9573" y="14166"/>
                  </a:lnTo>
                  <a:lnTo>
                    <a:pt x="9549" y="14190"/>
                  </a:lnTo>
                  <a:lnTo>
                    <a:pt x="9513" y="14226"/>
                  </a:lnTo>
                  <a:cubicBezTo>
                    <a:pt x="9489" y="14237"/>
                    <a:pt x="9454" y="14249"/>
                    <a:pt x="9430" y="14297"/>
                  </a:cubicBezTo>
                  <a:cubicBezTo>
                    <a:pt x="9394" y="14345"/>
                    <a:pt x="9370" y="14380"/>
                    <a:pt x="9358" y="14416"/>
                  </a:cubicBezTo>
                  <a:cubicBezTo>
                    <a:pt x="9323" y="14440"/>
                    <a:pt x="9323" y="14464"/>
                    <a:pt x="9311" y="14476"/>
                  </a:cubicBezTo>
                  <a:lnTo>
                    <a:pt x="9251" y="14547"/>
                  </a:lnTo>
                  <a:lnTo>
                    <a:pt x="9192" y="14618"/>
                  </a:lnTo>
                  <a:cubicBezTo>
                    <a:pt x="9180" y="14642"/>
                    <a:pt x="9144" y="14666"/>
                    <a:pt x="9120" y="14678"/>
                  </a:cubicBezTo>
                  <a:cubicBezTo>
                    <a:pt x="9085" y="14702"/>
                    <a:pt x="9037" y="14738"/>
                    <a:pt x="9013" y="14773"/>
                  </a:cubicBezTo>
                  <a:cubicBezTo>
                    <a:pt x="8977" y="14797"/>
                    <a:pt x="8954" y="14833"/>
                    <a:pt x="8942" y="14857"/>
                  </a:cubicBezTo>
                  <a:lnTo>
                    <a:pt x="8799" y="14999"/>
                  </a:lnTo>
                  <a:lnTo>
                    <a:pt x="8763" y="15035"/>
                  </a:lnTo>
                  <a:cubicBezTo>
                    <a:pt x="8739" y="15071"/>
                    <a:pt x="8727" y="15095"/>
                    <a:pt x="8715" y="15119"/>
                  </a:cubicBezTo>
                  <a:cubicBezTo>
                    <a:pt x="8680" y="15154"/>
                    <a:pt x="8680" y="15190"/>
                    <a:pt x="8668" y="15202"/>
                  </a:cubicBezTo>
                  <a:lnTo>
                    <a:pt x="8656" y="15202"/>
                  </a:lnTo>
                  <a:cubicBezTo>
                    <a:pt x="8644" y="15214"/>
                    <a:pt x="8608" y="15214"/>
                    <a:pt x="8549" y="15250"/>
                  </a:cubicBezTo>
                  <a:cubicBezTo>
                    <a:pt x="8537" y="15250"/>
                    <a:pt x="8525" y="15261"/>
                    <a:pt x="8501" y="15273"/>
                  </a:cubicBezTo>
                  <a:lnTo>
                    <a:pt x="8489" y="15297"/>
                  </a:lnTo>
                  <a:cubicBezTo>
                    <a:pt x="8477" y="15297"/>
                    <a:pt x="8477" y="15297"/>
                    <a:pt x="8465" y="15309"/>
                  </a:cubicBezTo>
                  <a:cubicBezTo>
                    <a:pt x="8430" y="15321"/>
                    <a:pt x="8406" y="15333"/>
                    <a:pt x="8358" y="15369"/>
                  </a:cubicBezTo>
                  <a:lnTo>
                    <a:pt x="8311" y="15392"/>
                  </a:lnTo>
                  <a:cubicBezTo>
                    <a:pt x="8311" y="15392"/>
                    <a:pt x="8299" y="15392"/>
                    <a:pt x="8287" y="15416"/>
                  </a:cubicBezTo>
                  <a:cubicBezTo>
                    <a:pt x="8251" y="15428"/>
                    <a:pt x="8227" y="15440"/>
                    <a:pt x="8180" y="15476"/>
                  </a:cubicBezTo>
                  <a:cubicBezTo>
                    <a:pt x="8132" y="15500"/>
                    <a:pt x="8108" y="15535"/>
                    <a:pt x="8084" y="15559"/>
                  </a:cubicBezTo>
                  <a:lnTo>
                    <a:pt x="8061" y="15595"/>
                  </a:lnTo>
                  <a:lnTo>
                    <a:pt x="8049" y="15607"/>
                  </a:lnTo>
                  <a:lnTo>
                    <a:pt x="8021" y="15616"/>
                  </a:lnTo>
                  <a:lnTo>
                    <a:pt x="8021" y="15616"/>
                  </a:lnTo>
                  <a:cubicBezTo>
                    <a:pt x="8037" y="15588"/>
                    <a:pt x="8059" y="15550"/>
                    <a:pt x="8073" y="15488"/>
                  </a:cubicBezTo>
                  <a:cubicBezTo>
                    <a:pt x="8084" y="15416"/>
                    <a:pt x="8084" y="15357"/>
                    <a:pt x="8108" y="15297"/>
                  </a:cubicBezTo>
                  <a:cubicBezTo>
                    <a:pt x="8120" y="15190"/>
                    <a:pt x="8108" y="15130"/>
                    <a:pt x="8120" y="15095"/>
                  </a:cubicBezTo>
                  <a:cubicBezTo>
                    <a:pt x="8132" y="15059"/>
                    <a:pt x="8168" y="14999"/>
                    <a:pt x="8192" y="14916"/>
                  </a:cubicBezTo>
                  <a:cubicBezTo>
                    <a:pt x="8203" y="14857"/>
                    <a:pt x="8203" y="14821"/>
                    <a:pt x="8203" y="14785"/>
                  </a:cubicBezTo>
                  <a:lnTo>
                    <a:pt x="8203" y="14726"/>
                  </a:lnTo>
                  <a:cubicBezTo>
                    <a:pt x="8203" y="14729"/>
                    <a:pt x="8203" y="14731"/>
                    <a:pt x="8204" y="14731"/>
                  </a:cubicBezTo>
                  <a:cubicBezTo>
                    <a:pt x="8207" y="14731"/>
                    <a:pt x="8214" y="14722"/>
                    <a:pt x="8239" y="14714"/>
                  </a:cubicBezTo>
                  <a:cubicBezTo>
                    <a:pt x="8251" y="14702"/>
                    <a:pt x="8287" y="14678"/>
                    <a:pt x="8323" y="14607"/>
                  </a:cubicBezTo>
                  <a:cubicBezTo>
                    <a:pt x="8323" y="14595"/>
                    <a:pt x="8346" y="14583"/>
                    <a:pt x="8346" y="14583"/>
                  </a:cubicBezTo>
                  <a:lnTo>
                    <a:pt x="8346" y="14559"/>
                  </a:lnTo>
                  <a:lnTo>
                    <a:pt x="8358" y="14523"/>
                  </a:lnTo>
                  <a:cubicBezTo>
                    <a:pt x="8370" y="14488"/>
                    <a:pt x="8382" y="14464"/>
                    <a:pt x="8406" y="14416"/>
                  </a:cubicBezTo>
                  <a:cubicBezTo>
                    <a:pt x="8430" y="14345"/>
                    <a:pt x="8442" y="14261"/>
                    <a:pt x="8465" y="14226"/>
                  </a:cubicBezTo>
                  <a:cubicBezTo>
                    <a:pt x="8489" y="14166"/>
                    <a:pt x="8501" y="14083"/>
                    <a:pt x="8525" y="14047"/>
                  </a:cubicBezTo>
                  <a:cubicBezTo>
                    <a:pt x="8525" y="14047"/>
                    <a:pt x="8525" y="14023"/>
                    <a:pt x="8549" y="14011"/>
                  </a:cubicBezTo>
                  <a:cubicBezTo>
                    <a:pt x="8584" y="13999"/>
                    <a:pt x="8608" y="13964"/>
                    <a:pt x="8656" y="13904"/>
                  </a:cubicBezTo>
                  <a:cubicBezTo>
                    <a:pt x="8680" y="13845"/>
                    <a:pt x="8680" y="13785"/>
                    <a:pt x="8680" y="13761"/>
                  </a:cubicBezTo>
                  <a:lnTo>
                    <a:pt x="8680" y="13702"/>
                  </a:lnTo>
                  <a:lnTo>
                    <a:pt x="8763" y="13535"/>
                  </a:lnTo>
                  <a:cubicBezTo>
                    <a:pt x="8799" y="13464"/>
                    <a:pt x="8835" y="13392"/>
                    <a:pt x="8846" y="13356"/>
                  </a:cubicBezTo>
                  <a:lnTo>
                    <a:pt x="8954" y="13190"/>
                  </a:lnTo>
                  <a:cubicBezTo>
                    <a:pt x="8965" y="13178"/>
                    <a:pt x="9025" y="13130"/>
                    <a:pt x="9085" y="13059"/>
                  </a:cubicBezTo>
                  <a:cubicBezTo>
                    <a:pt x="9085" y="13059"/>
                    <a:pt x="9096" y="13047"/>
                    <a:pt x="9132" y="13035"/>
                  </a:cubicBezTo>
                  <a:cubicBezTo>
                    <a:pt x="9144" y="13035"/>
                    <a:pt x="9156" y="13011"/>
                    <a:pt x="9180" y="12999"/>
                  </a:cubicBezTo>
                  <a:lnTo>
                    <a:pt x="9239" y="12940"/>
                  </a:lnTo>
                  <a:cubicBezTo>
                    <a:pt x="9263" y="12892"/>
                    <a:pt x="9275" y="12868"/>
                    <a:pt x="9299" y="12833"/>
                  </a:cubicBezTo>
                  <a:cubicBezTo>
                    <a:pt x="9299" y="12821"/>
                    <a:pt x="9311" y="12821"/>
                    <a:pt x="9311" y="12809"/>
                  </a:cubicBezTo>
                  <a:cubicBezTo>
                    <a:pt x="9315" y="12809"/>
                    <a:pt x="9316" y="12810"/>
                    <a:pt x="9317" y="12810"/>
                  </a:cubicBezTo>
                  <a:cubicBezTo>
                    <a:pt x="9319" y="12810"/>
                    <a:pt x="9319" y="12805"/>
                    <a:pt x="9335" y="12773"/>
                  </a:cubicBezTo>
                  <a:cubicBezTo>
                    <a:pt x="9382" y="12737"/>
                    <a:pt x="9382" y="12690"/>
                    <a:pt x="9394" y="12654"/>
                  </a:cubicBezTo>
                  <a:cubicBezTo>
                    <a:pt x="9418" y="12642"/>
                    <a:pt x="9418" y="12630"/>
                    <a:pt x="9418" y="12630"/>
                  </a:cubicBezTo>
                  <a:cubicBezTo>
                    <a:pt x="9418" y="12630"/>
                    <a:pt x="9418" y="12618"/>
                    <a:pt x="9430" y="12618"/>
                  </a:cubicBezTo>
                  <a:lnTo>
                    <a:pt x="9549" y="12499"/>
                  </a:lnTo>
                  <a:cubicBezTo>
                    <a:pt x="9549" y="12475"/>
                    <a:pt x="9573" y="12475"/>
                    <a:pt x="9608" y="12463"/>
                  </a:cubicBezTo>
                  <a:lnTo>
                    <a:pt x="9668" y="12452"/>
                  </a:lnTo>
                  <a:cubicBezTo>
                    <a:pt x="9680" y="12452"/>
                    <a:pt x="9727" y="12440"/>
                    <a:pt x="9716" y="12440"/>
                  </a:cubicBezTo>
                  <a:lnTo>
                    <a:pt x="9835" y="12440"/>
                  </a:lnTo>
                  <a:cubicBezTo>
                    <a:pt x="9847" y="12440"/>
                    <a:pt x="9870" y="12416"/>
                    <a:pt x="9870" y="12416"/>
                  </a:cubicBezTo>
                  <a:lnTo>
                    <a:pt x="9894" y="12416"/>
                  </a:lnTo>
                  <a:lnTo>
                    <a:pt x="10097" y="12380"/>
                  </a:lnTo>
                  <a:cubicBezTo>
                    <a:pt x="10144" y="12356"/>
                    <a:pt x="10168" y="12344"/>
                    <a:pt x="10192" y="12344"/>
                  </a:cubicBezTo>
                  <a:close/>
                  <a:moveTo>
                    <a:pt x="8313" y="15745"/>
                  </a:moveTo>
                  <a:cubicBezTo>
                    <a:pt x="8312" y="15747"/>
                    <a:pt x="8311" y="15748"/>
                    <a:pt x="8311" y="15750"/>
                  </a:cubicBezTo>
                  <a:cubicBezTo>
                    <a:pt x="8302" y="15750"/>
                    <a:pt x="8306" y="15750"/>
                    <a:pt x="8313" y="15745"/>
                  </a:cubicBezTo>
                  <a:close/>
                  <a:moveTo>
                    <a:pt x="8001" y="15988"/>
                  </a:moveTo>
                  <a:cubicBezTo>
                    <a:pt x="8001" y="16000"/>
                    <a:pt x="8004" y="16000"/>
                    <a:pt x="8004" y="16000"/>
                  </a:cubicBezTo>
                  <a:cubicBezTo>
                    <a:pt x="8004" y="16000"/>
                    <a:pt x="8003" y="16000"/>
                    <a:pt x="7999" y="16003"/>
                  </a:cubicBezTo>
                  <a:lnTo>
                    <a:pt x="7999" y="16003"/>
                  </a:lnTo>
                  <a:cubicBezTo>
                    <a:pt x="8001" y="15996"/>
                    <a:pt x="8001" y="15988"/>
                    <a:pt x="8001" y="15988"/>
                  </a:cubicBezTo>
                  <a:close/>
                  <a:moveTo>
                    <a:pt x="5940" y="16929"/>
                  </a:moveTo>
                  <a:cubicBezTo>
                    <a:pt x="5948" y="16930"/>
                    <a:pt x="5939" y="16934"/>
                    <a:pt x="5936" y="16934"/>
                  </a:cubicBezTo>
                  <a:cubicBezTo>
                    <a:pt x="5933" y="16934"/>
                    <a:pt x="5933" y="16932"/>
                    <a:pt x="5940" y="16929"/>
                  </a:cubicBezTo>
                  <a:close/>
                  <a:moveTo>
                    <a:pt x="9780" y="4418"/>
                  </a:moveTo>
                  <a:cubicBezTo>
                    <a:pt x="9751" y="4418"/>
                    <a:pt x="9722" y="4421"/>
                    <a:pt x="9692" y="4427"/>
                  </a:cubicBezTo>
                  <a:cubicBezTo>
                    <a:pt x="9620" y="4462"/>
                    <a:pt x="9608" y="4486"/>
                    <a:pt x="9573" y="4498"/>
                  </a:cubicBezTo>
                  <a:cubicBezTo>
                    <a:pt x="9561" y="4522"/>
                    <a:pt x="9561" y="4534"/>
                    <a:pt x="9549" y="4534"/>
                  </a:cubicBezTo>
                  <a:lnTo>
                    <a:pt x="9537" y="4534"/>
                  </a:lnTo>
                  <a:lnTo>
                    <a:pt x="9513" y="4546"/>
                  </a:lnTo>
                  <a:cubicBezTo>
                    <a:pt x="9442" y="4582"/>
                    <a:pt x="9430" y="4605"/>
                    <a:pt x="9394" y="4641"/>
                  </a:cubicBezTo>
                  <a:lnTo>
                    <a:pt x="9370" y="4665"/>
                  </a:lnTo>
                  <a:lnTo>
                    <a:pt x="9311" y="4665"/>
                  </a:lnTo>
                  <a:cubicBezTo>
                    <a:pt x="9263" y="4665"/>
                    <a:pt x="9216" y="4665"/>
                    <a:pt x="9144" y="4713"/>
                  </a:cubicBezTo>
                  <a:lnTo>
                    <a:pt x="9061" y="4772"/>
                  </a:lnTo>
                  <a:lnTo>
                    <a:pt x="9013" y="4796"/>
                  </a:lnTo>
                  <a:lnTo>
                    <a:pt x="9001" y="4820"/>
                  </a:lnTo>
                  <a:lnTo>
                    <a:pt x="8965" y="4832"/>
                  </a:lnTo>
                  <a:cubicBezTo>
                    <a:pt x="8906" y="4891"/>
                    <a:pt x="8894" y="4915"/>
                    <a:pt x="8882" y="4951"/>
                  </a:cubicBezTo>
                  <a:cubicBezTo>
                    <a:pt x="8882" y="4963"/>
                    <a:pt x="8858" y="4974"/>
                    <a:pt x="8858" y="4974"/>
                  </a:cubicBezTo>
                  <a:cubicBezTo>
                    <a:pt x="8858" y="4974"/>
                    <a:pt x="8858" y="4998"/>
                    <a:pt x="8846" y="4998"/>
                  </a:cubicBezTo>
                  <a:lnTo>
                    <a:pt x="8775" y="5058"/>
                  </a:lnTo>
                  <a:lnTo>
                    <a:pt x="8704" y="5117"/>
                  </a:lnTo>
                  <a:cubicBezTo>
                    <a:pt x="8680" y="5129"/>
                    <a:pt x="8656" y="5141"/>
                    <a:pt x="8620" y="5153"/>
                  </a:cubicBezTo>
                  <a:cubicBezTo>
                    <a:pt x="8608" y="5153"/>
                    <a:pt x="8584" y="5177"/>
                    <a:pt x="8561" y="5189"/>
                  </a:cubicBezTo>
                  <a:lnTo>
                    <a:pt x="8537" y="5213"/>
                  </a:lnTo>
                  <a:lnTo>
                    <a:pt x="8525" y="5236"/>
                  </a:lnTo>
                  <a:cubicBezTo>
                    <a:pt x="8501" y="5248"/>
                    <a:pt x="8477" y="5260"/>
                    <a:pt x="8442" y="5272"/>
                  </a:cubicBezTo>
                  <a:cubicBezTo>
                    <a:pt x="8430" y="5296"/>
                    <a:pt x="8406" y="5308"/>
                    <a:pt x="8382" y="5320"/>
                  </a:cubicBezTo>
                  <a:lnTo>
                    <a:pt x="8358" y="5355"/>
                  </a:lnTo>
                  <a:cubicBezTo>
                    <a:pt x="8358" y="5355"/>
                    <a:pt x="8323" y="5379"/>
                    <a:pt x="8323" y="5391"/>
                  </a:cubicBezTo>
                  <a:cubicBezTo>
                    <a:pt x="8299" y="5451"/>
                    <a:pt x="8299" y="5486"/>
                    <a:pt x="8287" y="5510"/>
                  </a:cubicBezTo>
                  <a:cubicBezTo>
                    <a:pt x="8263" y="5510"/>
                    <a:pt x="8263" y="5534"/>
                    <a:pt x="8263" y="5534"/>
                  </a:cubicBezTo>
                  <a:lnTo>
                    <a:pt x="8239" y="5558"/>
                  </a:lnTo>
                  <a:cubicBezTo>
                    <a:pt x="8203" y="5594"/>
                    <a:pt x="8180" y="5617"/>
                    <a:pt x="8168" y="5653"/>
                  </a:cubicBezTo>
                  <a:cubicBezTo>
                    <a:pt x="8149" y="5663"/>
                    <a:pt x="8129" y="5695"/>
                    <a:pt x="8123" y="5695"/>
                  </a:cubicBezTo>
                  <a:cubicBezTo>
                    <a:pt x="8121" y="5695"/>
                    <a:pt x="8120" y="5693"/>
                    <a:pt x="8120" y="5689"/>
                  </a:cubicBezTo>
                  <a:cubicBezTo>
                    <a:pt x="8108" y="5713"/>
                    <a:pt x="8073" y="5725"/>
                    <a:pt x="8025" y="5736"/>
                  </a:cubicBezTo>
                  <a:cubicBezTo>
                    <a:pt x="8013" y="5748"/>
                    <a:pt x="8001" y="5772"/>
                    <a:pt x="7965" y="5784"/>
                  </a:cubicBezTo>
                  <a:lnTo>
                    <a:pt x="7942" y="5808"/>
                  </a:lnTo>
                  <a:lnTo>
                    <a:pt x="7930" y="5832"/>
                  </a:lnTo>
                  <a:lnTo>
                    <a:pt x="7870" y="5903"/>
                  </a:lnTo>
                  <a:lnTo>
                    <a:pt x="7834" y="5951"/>
                  </a:lnTo>
                  <a:lnTo>
                    <a:pt x="7822" y="5963"/>
                  </a:lnTo>
                  <a:lnTo>
                    <a:pt x="7811" y="5975"/>
                  </a:lnTo>
                  <a:cubicBezTo>
                    <a:pt x="7775" y="5986"/>
                    <a:pt x="7751" y="6010"/>
                    <a:pt x="7715" y="6034"/>
                  </a:cubicBezTo>
                  <a:cubicBezTo>
                    <a:pt x="7692" y="6046"/>
                    <a:pt x="7668" y="6070"/>
                    <a:pt x="7656" y="6094"/>
                  </a:cubicBezTo>
                  <a:cubicBezTo>
                    <a:pt x="7656" y="6094"/>
                    <a:pt x="7632" y="6129"/>
                    <a:pt x="7632" y="6141"/>
                  </a:cubicBezTo>
                  <a:cubicBezTo>
                    <a:pt x="7632" y="6141"/>
                    <a:pt x="7608" y="6153"/>
                    <a:pt x="7608" y="6165"/>
                  </a:cubicBezTo>
                  <a:cubicBezTo>
                    <a:pt x="7599" y="6202"/>
                    <a:pt x="7590" y="6231"/>
                    <a:pt x="7586" y="6248"/>
                  </a:cubicBezTo>
                  <a:lnTo>
                    <a:pt x="7537" y="6248"/>
                  </a:lnTo>
                  <a:cubicBezTo>
                    <a:pt x="7513" y="6260"/>
                    <a:pt x="7489" y="6260"/>
                    <a:pt x="7465" y="6260"/>
                  </a:cubicBezTo>
                  <a:cubicBezTo>
                    <a:pt x="7430" y="6272"/>
                    <a:pt x="7418" y="6272"/>
                    <a:pt x="7418" y="6272"/>
                  </a:cubicBezTo>
                  <a:lnTo>
                    <a:pt x="7394" y="6284"/>
                  </a:lnTo>
                  <a:lnTo>
                    <a:pt x="7299" y="6320"/>
                  </a:lnTo>
                  <a:lnTo>
                    <a:pt x="7251" y="6332"/>
                  </a:lnTo>
                  <a:cubicBezTo>
                    <a:pt x="7239" y="6344"/>
                    <a:pt x="7227" y="6344"/>
                    <a:pt x="7191" y="6367"/>
                  </a:cubicBezTo>
                  <a:cubicBezTo>
                    <a:pt x="7156" y="6391"/>
                    <a:pt x="7120" y="6427"/>
                    <a:pt x="7108" y="6451"/>
                  </a:cubicBezTo>
                  <a:lnTo>
                    <a:pt x="7072" y="6487"/>
                  </a:lnTo>
                  <a:lnTo>
                    <a:pt x="7049" y="6487"/>
                  </a:lnTo>
                  <a:cubicBezTo>
                    <a:pt x="7013" y="6463"/>
                    <a:pt x="6989" y="6463"/>
                    <a:pt x="6930" y="6463"/>
                  </a:cubicBezTo>
                  <a:cubicBezTo>
                    <a:pt x="6834" y="6487"/>
                    <a:pt x="6834" y="6498"/>
                    <a:pt x="6810" y="6510"/>
                  </a:cubicBezTo>
                  <a:lnTo>
                    <a:pt x="6715" y="6558"/>
                  </a:lnTo>
                  <a:lnTo>
                    <a:pt x="6679" y="6570"/>
                  </a:lnTo>
                  <a:cubicBezTo>
                    <a:pt x="6644" y="6582"/>
                    <a:pt x="6632" y="6606"/>
                    <a:pt x="6620" y="6618"/>
                  </a:cubicBezTo>
                  <a:cubicBezTo>
                    <a:pt x="6584" y="6641"/>
                    <a:pt x="6560" y="6665"/>
                    <a:pt x="6537" y="6677"/>
                  </a:cubicBezTo>
                  <a:lnTo>
                    <a:pt x="6525" y="6689"/>
                  </a:lnTo>
                  <a:lnTo>
                    <a:pt x="6501" y="6701"/>
                  </a:lnTo>
                  <a:lnTo>
                    <a:pt x="6406" y="6748"/>
                  </a:lnTo>
                  <a:lnTo>
                    <a:pt x="6358" y="6760"/>
                  </a:lnTo>
                  <a:lnTo>
                    <a:pt x="6346" y="6784"/>
                  </a:lnTo>
                  <a:lnTo>
                    <a:pt x="6263" y="6784"/>
                  </a:lnTo>
                  <a:cubicBezTo>
                    <a:pt x="6227" y="6784"/>
                    <a:pt x="6191" y="6784"/>
                    <a:pt x="6132" y="6808"/>
                  </a:cubicBezTo>
                  <a:cubicBezTo>
                    <a:pt x="6048" y="6844"/>
                    <a:pt x="6037" y="6879"/>
                    <a:pt x="6025" y="6915"/>
                  </a:cubicBezTo>
                  <a:lnTo>
                    <a:pt x="5989" y="6975"/>
                  </a:lnTo>
                  <a:lnTo>
                    <a:pt x="5906" y="6975"/>
                  </a:lnTo>
                  <a:cubicBezTo>
                    <a:pt x="5870" y="6975"/>
                    <a:pt x="5858" y="6975"/>
                    <a:pt x="5834" y="6987"/>
                  </a:cubicBezTo>
                  <a:lnTo>
                    <a:pt x="5787" y="6999"/>
                  </a:lnTo>
                  <a:cubicBezTo>
                    <a:pt x="5751" y="6999"/>
                    <a:pt x="5727" y="7022"/>
                    <a:pt x="5691" y="7022"/>
                  </a:cubicBezTo>
                  <a:lnTo>
                    <a:pt x="5656" y="7034"/>
                  </a:lnTo>
                  <a:lnTo>
                    <a:pt x="5608" y="7046"/>
                  </a:lnTo>
                  <a:cubicBezTo>
                    <a:pt x="5596" y="7058"/>
                    <a:pt x="5560" y="7058"/>
                    <a:pt x="5536" y="7058"/>
                  </a:cubicBezTo>
                  <a:lnTo>
                    <a:pt x="5477" y="7058"/>
                  </a:lnTo>
                  <a:cubicBezTo>
                    <a:pt x="5453" y="7058"/>
                    <a:pt x="5429" y="7082"/>
                    <a:pt x="5417" y="7082"/>
                  </a:cubicBezTo>
                  <a:cubicBezTo>
                    <a:pt x="5394" y="7094"/>
                    <a:pt x="5370" y="7094"/>
                    <a:pt x="5334" y="7094"/>
                  </a:cubicBezTo>
                  <a:cubicBezTo>
                    <a:pt x="5310" y="7094"/>
                    <a:pt x="5275" y="7094"/>
                    <a:pt x="5239" y="7106"/>
                  </a:cubicBezTo>
                  <a:cubicBezTo>
                    <a:pt x="5239" y="7106"/>
                    <a:pt x="5203" y="7106"/>
                    <a:pt x="5191" y="7118"/>
                  </a:cubicBezTo>
                  <a:cubicBezTo>
                    <a:pt x="5179" y="7141"/>
                    <a:pt x="5155" y="7141"/>
                    <a:pt x="5144" y="7153"/>
                  </a:cubicBezTo>
                  <a:cubicBezTo>
                    <a:pt x="5120" y="7177"/>
                    <a:pt x="5120" y="7201"/>
                    <a:pt x="5096" y="7213"/>
                  </a:cubicBezTo>
                  <a:cubicBezTo>
                    <a:pt x="5084" y="7237"/>
                    <a:pt x="5072" y="7272"/>
                    <a:pt x="5060" y="7284"/>
                  </a:cubicBezTo>
                  <a:lnTo>
                    <a:pt x="5036" y="7284"/>
                  </a:lnTo>
                  <a:cubicBezTo>
                    <a:pt x="5001" y="7296"/>
                    <a:pt x="4917" y="7284"/>
                    <a:pt x="4846" y="7308"/>
                  </a:cubicBezTo>
                  <a:lnTo>
                    <a:pt x="4667" y="7356"/>
                  </a:lnTo>
                  <a:cubicBezTo>
                    <a:pt x="4655" y="7362"/>
                    <a:pt x="4635" y="7362"/>
                    <a:pt x="4606" y="7362"/>
                  </a:cubicBezTo>
                  <a:cubicBezTo>
                    <a:pt x="4578" y="7362"/>
                    <a:pt x="4542" y="7362"/>
                    <a:pt x="4501" y="7368"/>
                  </a:cubicBezTo>
                  <a:lnTo>
                    <a:pt x="4477" y="7368"/>
                  </a:lnTo>
                  <a:cubicBezTo>
                    <a:pt x="4465" y="7368"/>
                    <a:pt x="4441" y="7391"/>
                    <a:pt x="4429" y="7391"/>
                  </a:cubicBezTo>
                  <a:cubicBezTo>
                    <a:pt x="4405" y="7391"/>
                    <a:pt x="4382" y="7403"/>
                    <a:pt x="4370" y="7415"/>
                  </a:cubicBezTo>
                  <a:cubicBezTo>
                    <a:pt x="4358" y="7451"/>
                    <a:pt x="4322" y="7463"/>
                    <a:pt x="4310" y="7475"/>
                  </a:cubicBezTo>
                  <a:lnTo>
                    <a:pt x="4298" y="7487"/>
                  </a:lnTo>
                  <a:cubicBezTo>
                    <a:pt x="4298" y="7475"/>
                    <a:pt x="4263" y="7475"/>
                    <a:pt x="4239" y="7463"/>
                  </a:cubicBezTo>
                  <a:cubicBezTo>
                    <a:pt x="4203" y="7451"/>
                    <a:pt x="4179" y="7439"/>
                    <a:pt x="4108" y="7439"/>
                  </a:cubicBezTo>
                  <a:lnTo>
                    <a:pt x="4012" y="7451"/>
                  </a:lnTo>
                  <a:lnTo>
                    <a:pt x="3929" y="7463"/>
                  </a:lnTo>
                  <a:cubicBezTo>
                    <a:pt x="3905" y="7463"/>
                    <a:pt x="3905" y="7463"/>
                    <a:pt x="3870" y="7475"/>
                  </a:cubicBezTo>
                  <a:cubicBezTo>
                    <a:pt x="3834" y="7499"/>
                    <a:pt x="3822" y="7510"/>
                    <a:pt x="3810" y="7522"/>
                  </a:cubicBezTo>
                  <a:cubicBezTo>
                    <a:pt x="3774" y="7546"/>
                    <a:pt x="3762" y="7582"/>
                    <a:pt x="3751" y="7594"/>
                  </a:cubicBezTo>
                  <a:lnTo>
                    <a:pt x="3731" y="7603"/>
                  </a:lnTo>
                  <a:lnTo>
                    <a:pt x="3731" y="7603"/>
                  </a:lnTo>
                  <a:cubicBezTo>
                    <a:pt x="3723" y="7602"/>
                    <a:pt x="3713" y="7599"/>
                    <a:pt x="3703" y="7594"/>
                  </a:cubicBezTo>
                  <a:cubicBezTo>
                    <a:pt x="3667" y="7582"/>
                    <a:pt x="3643" y="7570"/>
                    <a:pt x="3596" y="7570"/>
                  </a:cubicBezTo>
                  <a:lnTo>
                    <a:pt x="3548" y="7570"/>
                  </a:lnTo>
                  <a:cubicBezTo>
                    <a:pt x="3536" y="7570"/>
                    <a:pt x="3524" y="7582"/>
                    <a:pt x="3512" y="7582"/>
                  </a:cubicBezTo>
                  <a:cubicBezTo>
                    <a:pt x="3477" y="7582"/>
                    <a:pt x="3465" y="7594"/>
                    <a:pt x="3453" y="7606"/>
                  </a:cubicBezTo>
                  <a:cubicBezTo>
                    <a:pt x="3405" y="7641"/>
                    <a:pt x="3393" y="7653"/>
                    <a:pt x="3370" y="7665"/>
                  </a:cubicBezTo>
                  <a:cubicBezTo>
                    <a:pt x="3370" y="7689"/>
                    <a:pt x="3358" y="7689"/>
                    <a:pt x="3358" y="7689"/>
                  </a:cubicBezTo>
                  <a:cubicBezTo>
                    <a:pt x="3358" y="7689"/>
                    <a:pt x="3346" y="7689"/>
                    <a:pt x="3310" y="7665"/>
                  </a:cubicBezTo>
                  <a:cubicBezTo>
                    <a:pt x="3286" y="7665"/>
                    <a:pt x="3274" y="7653"/>
                    <a:pt x="3215" y="7641"/>
                  </a:cubicBezTo>
                  <a:lnTo>
                    <a:pt x="3167" y="7641"/>
                  </a:lnTo>
                  <a:cubicBezTo>
                    <a:pt x="3131" y="7653"/>
                    <a:pt x="3131" y="7653"/>
                    <a:pt x="3120" y="7653"/>
                  </a:cubicBezTo>
                  <a:cubicBezTo>
                    <a:pt x="3096" y="7665"/>
                    <a:pt x="3072" y="7665"/>
                    <a:pt x="3060" y="7689"/>
                  </a:cubicBezTo>
                  <a:lnTo>
                    <a:pt x="2989" y="7737"/>
                  </a:lnTo>
                  <a:cubicBezTo>
                    <a:pt x="2989" y="7749"/>
                    <a:pt x="2977" y="7749"/>
                    <a:pt x="2977" y="7749"/>
                  </a:cubicBezTo>
                  <a:lnTo>
                    <a:pt x="2953" y="7749"/>
                  </a:lnTo>
                  <a:cubicBezTo>
                    <a:pt x="2929" y="7749"/>
                    <a:pt x="2881" y="7701"/>
                    <a:pt x="2774" y="7701"/>
                  </a:cubicBezTo>
                  <a:cubicBezTo>
                    <a:pt x="2679" y="7713"/>
                    <a:pt x="2631" y="7761"/>
                    <a:pt x="2596" y="7772"/>
                  </a:cubicBezTo>
                  <a:lnTo>
                    <a:pt x="2584" y="7772"/>
                  </a:lnTo>
                  <a:cubicBezTo>
                    <a:pt x="2572" y="7772"/>
                    <a:pt x="2536" y="7784"/>
                    <a:pt x="2524" y="7784"/>
                  </a:cubicBezTo>
                  <a:cubicBezTo>
                    <a:pt x="2477" y="7808"/>
                    <a:pt x="2453" y="7820"/>
                    <a:pt x="2441" y="7832"/>
                  </a:cubicBezTo>
                  <a:cubicBezTo>
                    <a:pt x="2417" y="7844"/>
                    <a:pt x="2405" y="7844"/>
                    <a:pt x="2405" y="7844"/>
                  </a:cubicBezTo>
                  <a:lnTo>
                    <a:pt x="2381" y="7844"/>
                  </a:lnTo>
                  <a:lnTo>
                    <a:pt x="2286" y="7868"/>
                  </a:lnTo>
                  <a:lnTo>
                    <a:pt x="2203" y="7880"/>
                  </a:lnTo>
                  <a:lnTo>
                    <a:pt x="2179" y="7880"/>
                  </a:lnTo>
                  <a:lnTo>
                    <a:pt x="2167" y="7868"/>
                  </a:lnTo>
                  <a:cubicBezTo>
                    <a:pt x="2155" y="7868"/>
                    <a:pt x="2143" y="7832"/>
                    <a:pt x="2107" y="7820"/>
                  </a:cubicBezTo>
                  <a:cubicBezTo>
                    <a:pt x="2096" y="7820"/>
                    <a:pt x="2084" y="7808"/>
                    <a:pt x="2060" y="7784"/>
                  </a:cubicBezTo>
                  <a:cubicBezTo>
                    <a:pt x="2060" y="7784"/>
                    <a:pt x="2048" y="7772"/>
                    <a:pt x="2036" y="7772"/>
                  </a:cubicBezTo>
                  <a:cubicBezTo>
                    <a:pt x="2024" y="7761"/>
                    <a:pt x="2000" y="7761"/>
                    <a:pt x="2000" y="7761"/>
                  </a:cubicBezTo>
                  <a:cubicBezTo>
                    <a:pt x="1917" y="7761"/>
                    <a:pt x="1905" y="7808"/>
                    <a:pt x="1869" y="7820"/>
                  </a:cubicBezTo>
                  <a:lnTo>
                    <a:pt x="1810" y="7880"/>
                  </a:lnTo>
                  <a:cubicBezTo>
                    <a:pt x="1810" y="7888"/>
                    <a:pt x="1803" y="7891"/>
                    <a:pt x="1800" y="7891"/>
                  </a:cubicBezTo>
                  <a:lnTo>
                    <a:pt x="1800" y="7891"/>
                  </a:lnTo>
                  <a:cubicBezTo>
                    <a:pt x="1790" y="7891"/>
                    <a:pt x="1777" y="7888"/>
                    <a:pt x="1750" y="7880"/>
                  </a:cubicBezTo>
                  <a:cubicBezTo>
                    <a:pt x="1726" y="7868"/>
                    <a:pt x="1691" y="7856"/>
                    <a:pt x="1667" y="7856"/>
                  </a:cubicBezTo>
                  <a:lnTo>
                    <a:pt x="1405" y="7856"/>
                  </a:lnTo>
                  <a:cubicBezTo>
                    <a:pt x="1345" y="7832"/>
                    <a:pt x="1310" y="7832"/>
                    <a:pt x="1262" y="7832"/>
                  </a:cubicBezTo>
                  <a:cubicBezTo>
                    <a:pt x="1226" y="7832"/>
                    <a:pt x="1203" y="7808"/>
                    <a:pt x="1143" y="7772"/>
                  </a:cubicBezTo>
                  <a:cubicBezTo>
                    <a:pt x="1107" y="7749"/>
                    <a:pt x="1072" y="7737"/>
                    <a:pt x="1048" y="7737"/>
                  </a:cubicBezTo>
                  <a:cubicBezTo>
                    <a:pt x="1036" y="7713"/>
                    <a:pt x="1024" y="7713"/>
                    <a:pt x="988" y="7701"/>
                  </a:cubicBezTo>
                  <a:cubicBezTo>
                    <a:pt x="953" y="7689"/>
                    <a:pt x="869" y="7653"/>
                    <a:pt x="834" y="7641"/>
                  </a:cubicBezTo>
                  <a:cubicBezTo>
                    <a:pt x="795" y="7619"/>
                    <a:pt x="767" y="7610"/>
                    <a:pt x="739" y="7601"/>
                  </a:cubicBezTo>
                  <a:lnTo>
                    <a:pt x="739" y="7601"/>
                  </a:lnTo>
                  <a:cubicBezTo>
                    <a:pt x="776" y="7620"/>
                    <a:pt x="805" y="7625"/>
                    <a:pt x="822" y="7641"/>
                  </a:cubicBezTo>
                  <a:lnTo>
                    <a:pt x="964" y="7737"/>
                  </a:lnTo>
                  <a:cubicBezTo>
                    <a:pt x="1024" y="7772"/>
                    <a:pt x="1084" y="7796"/>
                    <a:pt x="1119" y="7808"/>
                  </a:cubicBezTo>
                  <a:cubicBezTo>
                    <a:pt x="1167" y="7820"/>
                    <a:pt x="1215" y="7832"/>
                    <a:pt x="1262" y="7868"/>
                  </a:cubicBezTo>
                  <a:cubicBezTo>
                    <a:pt x="1274" y="7868"/>
                    <a:pt x="1298" y="7880"/>
                    <a:pt x="1334" y="7891"/>
                  </a:cubicBezTo>
                  <a:cubicBezTo>
                    <a:pt x="1381" y="7915"/>
                    <a:pt x="1357" y="7915"/>
                    <a:pt x="1393" y="7927"/>
                  </a:cubicBezTo>
                  <a:cubicBezTo>
                    <a:pt x="1417" y="7951"/>
                    <a:pt x="1476" y="7999"/>
                    <a:pt x="1560" y="8011"/>
                  </a:cubicBezTo>
                  <a:cubicBezTo>
                    <a:pt x="1619" y="8034"/>
                    <a:pt x="1679" y="8034"/>
                    <a:pt x="1715" y="8034"/>
                  </a:cubicBezTo>
                  <a:lnTo>
                    <a:pt x="1893" y="8034"/>
                  </a:lnTo>
                  <a:cubicBezTo>
                    <a:pt x="1953" y="8034"/>
                    <a:pt x="1977" y="8046"/>
                    <a:pt x="2036" y="8058"/>
                  </a:cubicBezTo>
                  <a:cubicBezTo>
                    <a:pt x="2060" y="8058"/>
                    <a:pt x="2096" y="8070"/>
                    <a:pt x="2131" y="8070"/>
                  </a:cubicBezTo>
                  <a:lnTo>
                    <a:pt x="2167" y="8070"/>
                  </a:lnTo>
                  <a:cubicBezTo>
                    <a:pt x="2179" y="8070"/>
                    <a:pt x="2215" y="8058"/>
                    <a:pt x="2215" y="8058"/>
                  </a:cubicBezTo>
                  <a:cubicBezTo>
                    <a:pt x="2227" y="8058"/>
                    <a:pt x="2238" y="8046"/>
                    <a:pt x="2250" y="8034"/>
                  </a:cubicBezTo>
                  <a:lnTo>
                    <a:pt x="2310" y="7975"/>
                  </a:lnTo>
                  <a:lnTo>
                    <a:pt x="2324" y="7961"/>
                  </a:lnTo>
                  <a:lnTo>
                    <a:pt x="2324" y="7961"/>
                  </a:lnTo>
                  <a:cubicBezTo>
                    <a:pt x="2343" y="7976"/>
                    <a:pt x="2376" y="8005"/>
                    <a:pt x="2405" y="8034"/>
                  </a:cubicBezTo>
                  <a:cubicBezTo>
                    <a:pt x="2417" y="8046"/>
                    <a:pt x="2429" y="8046"/>
                    <a:pt x="2465" y="8058"/>
                  </a:cubicBezTo>
                  <a:cubicBezTo>
                    <a:pt x="2477" y="8070"/>
                    <a:pt x="2488" y="8070"/>
                    <a:pt x="2512" y="8070"/>
                  </a:cubicBezTo>
                  <a:lnTo>
                    <a:pt x="2536" y="8070"/>
                  </a:lnTo>
                  <a:lnTo>
                    <a:pt x="2631" y="8058"/>
                  </a:lnTo>
                  <a:lnTo>
                    <a:pt x="2715" y="8046"/>
                  </a:lnTo>
                  <a:cubicBezTo>
                    <a:pt x="2727" y="8046"/>
                    <a:pt x="2762" y="8034"/>
                    <a:pt x="2774" y="8034"/>
                  </a:cubicBezTo>
                  <a:cubicBezTo>
                    <a:pt x="2786" y="8034"/>
                    <a:pt x="2810" y="8011"/>
                    <a:pt x="2822" y="8011"/>
                  </a:cubicBezTo>
                  <a:cubicBezTo>
                    <a:pt x="2846" y="7999"/>
                    <a:pt x="2881" y="7987"/>
                    <a:pt x="2893" y="7987"/>
                  </a:cubicBezTo>
                  <a:lnTo>
                    <a:pt x="2941" y="7987"/>
                  </a:lnTo>
                  <a:cubicBezTo>
                    <a:pt x="2953" y="7975"/>
                    <a:pt x="2953" y="7975"/>
                    <a:pt x="2965" y="7975"/>
                  </a:cubicBezTo>
                  <a:cubicBezTo>
                    <a:pt x="3048" y="7939"/>
                    <a:pt x="3084" y="7915"/>
                    <a:pt x="3108" y="7915"/>
                  </a:cubicBezTo>
                  <a:cubicBezTo>
                    <a:pt x="3120" y="7915"/>
                    <a:pt x="3167" y="7939"/>
                    <a:pt x="3250" y="7951"/>
                  </a:cubicBezTo>
                  <a:lnTo>
                    <a:pt x="3310" y="7951"/>
                  </a:lnTo>
                  <a:cubicBezTo>
                    <a:pt x="3346" y="7939"/>
                    <a:pt x="3358" y="7939"/>
                    <a:pt x="3370" y="7927"/>
                  </a:cubicBezTo>
                  <a:cubicBezTo>
                    <a:pt x="3405" y="7915"/>
                    <a:pt x="3429" y="7891"/>
                    <a:pt x="3441" y="7880"/>
                  </a:cubicBezTo>
                  <a:cubicBezTo>
                    <a:pt x="3465" y="7868"/>
                    <a:pt x="3477" y="7868"/>
                    <a:pt x="3477" y="7868"/>
                  </a:cubicBezTo>
                  <a:cubicBezTo>
                    <a:pt x="3489" y="7868"/>
                    <a:pt x="3501" y="7868"/>
                    <a:pt x="3536" y="7880"/>
                  </a:cubicBezTo>
                  <a:cubicBezTo>
                    <a:pt x="3560" y="7880"/>
                    <a:pt x="3596" y="7915"/>
                    <a:pt x="3655" y="7915"/>
                  </a:cubicBezTo>
                  <a:lnTo>
                    <a:pt x="3703" y="7915"/>
                  </a:lnTo>
                  <a:cubicBezTo>
                    <a:pt x="3703" y="7915"/>
                    <a:pt x="3715" y="7915"/>
                    <a:pt x="3727" y="7891"/>
                  </a:cubicBezTo>
                  <a:cubicBezTo>
                    <a:pt x="3762" y="7891"/>
                    <a:pt x="3774" y="7880"/>
                    <a:pt x="3786" y="7868"/>
                  </a:cubicBezTo>
                  <a:lnTo>
                    <a:pt x="3846" y="7808"/>
                  </a:lnTo>
                  <a:cubicBezTo>
                    <a:pt x="3846" y="7796"/>
                    <a:pt x="3858" y="7796"/>
                    <a:pt x="3858" y="7796"/>
                  </a:cubicBezTo>
                  <a:cubicBezTo>
                    <a:pt x="3858" y="7796"/>
                    <a:pt x="3893" y="7796"/>
                    <a:pt x="3917" y="7808"/>
                  </a:cubicBezTo>
                  <a:cubicBezTo>
                    <a:pt x="3953" y="7808"/>
                    <a:pt x="3977" y="7820"/>
                    <a:pt x="4036" y="7820"/>
                  </a:cubicBezTo>
                  <a:cubicBezTo>
                    <a:pt x="4060" y="7820"/>
                    <a:pt x="4084" y="7808"/>
                    <a:pt x="4084" y="7808"/>
                  </a:cubicBezTo>
                  <a:cubicBezTo>
                    <a:pt x="4096" y="7796"/>
                    <a:pt x="4120" y="7772"/>
                    <a:pt x="4132" y="7772"/>
                  </a:cubicBezTo>
                  <a:lnTo>
                    <a:pt x="4179" y="7737"/>
                  </a:lnTo>
                  <a:lnTo>
                    <a:pt x="4239" y="7677"/>
                  </a:lnTo>
                  <a:lnTo>
                    <a:pt x="4251" y="7653"/>
                  </a:lnTo>
                  <a:lnTo>
                    <a:pt x="4263" y="7653"/>
                  </a:lnTo>
                  <a:lnTo>
                    <a:pt x="4358" y="7641"/>
                  </a:lnTo>
                  <a:lnTo>
                    <a:pt x="4427" y="7630"/>
                  </a:lnTo>
                  <a:lnTo>
                    <a:pt x="4427" y="7630"/>
                  </a:lnTo>
                  <a:cubicBezTo>
                    <a:pt x="4431" y="7631"/>
                    <a:pt x="4445" y="7633"/>
                    <a:pt x="4453" y="7641"/>
                  </a:cubicBezTo>
                  <a:cubicBezTo>
                    <a:pt x="4489" y="7641"/>
                    <a:pt x="4513" y="7653"/>
                    <a:pt x="4560" y="7677"/>
                  </a:cubicBezTo>
                  <a:cubicBezTo>
                    <a:pt x="4566" y="7683"/>
                    <a:pt x="4584" y="7686"/>
                    <a:pt x="4603" y="7686"/>
                  </a:cubicBezTo>
                  <a:cubicBezTo>
                    <a:pt x="4623" y="7686"/>
                    <a:pt x="4644" y="7683"/>
                    <a:pt x="4655" y="7677"/>
                  </a:cubicBezTo>
                  <a:cubicBezTo>
                    <a:pt x="4667" y="7677"/>
                    <a:pt x="4691" y="7653"/>
                    <a:pt x="4715" y="7641"/>
                  </a:cubicBezTo>
                  <a:cubicBezTo>
                    <a:pt x="4739" y="7618"/>
                    <a:pt x="4774" y="7594"/>
                    <a:pt x="4786" y="7582"/>
                  </a:cubicBezTo>
                  <a:cubicBezTo>
                    <a:pt x="4786" y="7570"/>
                    <a:pt x="4798" y="7570"/>
                    <a:pt x="4798" y="7570"/>
                  </a:cubicBezTo>
                  <a:lnTo>
                    <a:pt x="4810" y="7570"/>
                  </a:lnTo>
                  <a:cubicBezTo>
                    <a:pt x="4834" y="7570"/>
                    <a:pt x="4861" y="7573"/>
                    <a:pt x="4894" y="7573"/>
                  </a:cubicBezTo>
                  <a:cubicBezTo>
                    <a:pt x="4926" y="7573"/>
                    <a:pt x="4965" y="7570"/>
                    <a:pt x="5013" y="7558"/>
                  </a:cubicBezTo>
                  <a:lnTo>
                    <a:pt x="5191" y="7510"/>
                  </a:lnTo>
                  <a:cubicBezTo>
                    <a:pt x="5203" y="7505"/>
                    <a:pt x="5224" y="7505"/>
                    <a:pt x="5251" y="7505"/>
                  </a:cubicBezTo>
                  <a:cubicBezTo>
                    <a:pt x="5278" y="7505"/>
                    <a:pt x="5310" y="7505"/>
                    <a:pt x="5346" y="7499"/>
                  </a:cubicBezTo>
                  <a:lnTo>
                    <a:pt x="5382" y="7499"/>
                  </a:lnTo>
                  <a:cubicBezTo>
                    <a:pt x="5394" y="7499"/>
                    <a:pt x="5406" y="7475"/>
                    <a:pt x="5429" y="7475"/>
                  </a:cubicBezTo>
                  <a:cubicBezTo>
                    <a:pt x="5465" y="7451"/>
                    <a:pt x="5465" y="7439"/>
                    <a:pt x="5489" y="7415"/>
                  </a:cubicBezTo>
                  <a:cubicBezTo>
                    <a:pt x="5513" y="7391"/>
                    <a:pt x="5525" y="7356"/>
                    <a:pt x="5548" y="7344"/>
                  </a:cubicBezTo>
                  <a:lnTo>
                    <a:pt x="5560" y="7332"/>
                  </a:lnTo>
                  <a:cubicBezTo>
                    <a:pt x="5572" y="7320"/>
                    <a:pt x="5608" y="7320"/>
                    <a:pt x="5632" y="7320"/>
                  </a:cubicBezTo>
                  <a:cubicBezTo>
                    <a:pt x="5667" y="7320"/>
                    <a:pt x="5691" y="7320"/>
                    <a:pt x="5739" y="7296"/>
                  </a:cubicBezTo>
                  <a:cubicBezTo>
                    <a:pt x="5751" y="7284"/>
                    <a:pt x="5751" y="7284"/>
                    <a:pt x="5763" y="7284"/>
                  </a:cubicBezTo>
                  <a:lnTo>
                    <a:pt x="5810" y="7284"/>
                  </a:lnTo>
                  <a:cubicBezTo>
                    <a:pt x="5846" y="7284"/>
                    <a:pt x="5870" y="7284"/>
                    <a:pt x="5917" y="7272"/>
                  </a:cubicBezTo>
                  <a:cubicBezTo>
                    <a:pt x="5929" y="7272"/>
                    <a:pt x="5965" y="7260"/>
                    <a:pt x="5965" y="7260"/>
                  </a:cubicBezTo>
                  <a:lnTo>
                    <a:pt x="6001" y="7237"/>
                  </a:lnTo>
                  <a:cubicBezTo>
                    <a:pt x="6037" y="7237"/>
                    <a:pt x="6060" y="7237"/>
                    <a:pt x="6096" y="7225"/>
                  </a:cubicBezTo>
                  <a:lnTo>
                    <a:pt x="6144" y="7213"/>
                  </a:lnTo>
                  <a:lnTo>
                    <a:pt x="6239" y="7213"/>
                  </a:lnTo>
                  <a:cubicBezTo>
                    <a:pt x="6275" y="7213"/>
                    <a:pt x="6287" y="7201"/>
                    <a:pt x="6322" y="7201"/>
                  </a:cubicBezTo>
                  <a:cubicBezTo>
                    <a:pt x="6334" y="7201"/>
                    <a:pt x="6358" y="7177"/>
                    <a:pt x="6358" y="7177"/>
                  </a:cubicBezTo>
                  <a:cubicBezTo>
                    <a:pt x="6382" y="7177"/>
                    <a:pt x="6394" y="7165"/>
                    <a:pt x="6406" y="7153"/>
                  </a:cubicBezTo>
                  <a:cubicBezTo>
                    <a:pt x="6441" y="7118"/>
                    <a:pt x="6453" y="7094"/>
                    <a:pt x="6465" y="7058"/>
                  </a:cubicBezTo>
                  <a:cubicBezTo>
                    <a:pt x="6471" y="7047"/>
                    <a:pt x="6478" y="7039"/>
                    <a:pt x="6483" y="7034"/>
                  </a:cubicBezTo>
                  <a:lnTo>
                    <a:pt x="6525" y="7034"/>
                  </a:lnTo>
                  <a:cubicBezTo>
                    <a:pt x="6531" y="7028"/>
                    <a:pt x="6546" y="7028"/>
                    <a:pt x="6565" y="7028"/>
                  </a:cubicBezTo>
                  <a:cubicBezTo>
                    <a:pt x="6584" y="7028"/>
                    <a:pt x="6608" y="7028"/>
                    <a:pt x="6632" y="7022"/>
                  </a:cubicBezTo>
                  <a:cubicBezTo>
                    <a:pt x="6632" y="7022"/>
                    <a:pt x="6644" y="6999"/>
                    <a:pt x="6656" y="6999"/>
                  </a:cubicBezTo>
                  <a:lnTo>
                    <a:pt x="6691" y="6987"/>
                  </a:lnTo>
                  <a:lnTo>
                    <a:pt x="6739" y="6975"/>
                  </a:lnTo>
                  <a:lnTo>
                    <a:pt x="6822" y="6927"/>
                  </a:lnTo>
                  <a:lnTo>
                    <a:pt x="6870" y="6915"/>
                  </a:lnTo>
                  <a:cubicBezTo>
                    <a:pt x="6894" y="6903"/>
                    <a:pt x="6918" y="6879"/>
                    <a:pt x="6930" y="6868"/>
                  </a:cubicBezTo>
                  <a:lnTo>
                    <a:pt x="7001" y="6808"/>
                  </a:lnTo>
                  <a:cubicBezTo>
                    <a:pt x="7001" y="6796"/>
                    <a:pt x="7013" y="6796"/>
                    <a:pt x="7013" y="6796"/>
                  </a:cubicBezTo>
                  <a:lnTo>
                    <a:pt x="7060" y="6784"/>
                  </a:lnTo>
                  <a:lnTo>
                    <a:pt x="7156" y="6737"/>
                  </a:lnTo>
                  <a:lnTo>
                    <a:pt x="7132" y="6760"/>
                  </a:lnTo>
                  <a:lnTo>
                    <a:pt x="7072" y="6844"/>
                  </a:lnTo>
                  <a:cubicBezTo>
                    <a:pt x="7013" y="6915"/>
                    <a:pt x="6989" y="6987"/>
                    <a:pt x="6977" y="7022"/>
                  </a:cubicBezTo>
                  <a:cubicBezTo>
                    <a:pt x="6977" y="7022"/>
                    <a:pt x="6953" y="7034"/>
                    <a:pt x="6930" y="7046"/>
                  </a:cubicBezTo>
                  <a:cubicBezTo>
                    <a:pt x="6894" y="7058"/>
                    <a:pt x="6858" y="7082"/>
                    <a:pt x="6810" y="7141"/>
                  </a:cubicBezTo>
                  <a:cubicBezTo>
                    <a:pt x="6751" y="7225"/>
                    <a:pt x="6763" y="7284"/>
                    <a:pt x="6763" y="7320"/>
                  </a:cubicBezTo>
                  <a:lnTo>
                    <a:pt x="6763" y="7356"/>
                  </a:lnTo>
                  <a:cubicBezTo>
                    <a:pt x="6760" y="7362"/>
                    <a:pt x="6755" y="7371"/>
                    <a:pt x="6751" y="7380"/>
                  </a:cubicBezTo>
                  <a:lnTo>
                    <a:pt x="6715" y="7415"/>
                  </a:lnTo>
                  <a:lnTo>
                    <a:pt x="6656" y="7510"/>
                  </a:lnTo>
                  <a:cubicBezTo>
                    <a:pt x="6656" y="7510"/>
                    <a:pt x="6644" y="7522"/>
                    <a:pt x="6632" y="7522"/>
                  </a:cubicBezTo>
                  <a:cubicBezTo>
                    <a:pt x="6596" y="7534"/>
                    <a:pt x="6560" y="7534"/>
                    <a:pt x="6501" y="7594"/>
                  </a:cubicBezTo>
                  <a:lnTo>
                    <a:pt x="6465" y="7630"/>
                  </a:lnTo>
                  <a:cubicBezTo>
                    <a:pt x="6465" y="7641"/>
                    <a:pt x="6453" y="7641"/>
                    <a:pt x="6441" y="7653"/>
                  </a:cubicBezTo>
                  <a:cubicBezTo>
                    <a:pt x="6406" y="7689"/>
                    <a:pt x="6358" y="7713"/>
                    <a:pt x="6334" y="7761"/>
                  </a:cubicBezTo>
                  <a:cubicBezTo>
                    <a:pt x="6287" y="7832"/>
                    <a:pt x="6287" y="7891"/>
                    <a:pt x="6287" y="7927"/>
                  </a:cubicBezTo>
                  <a:lnTo>
                    <a:pt x="6287" y="7975"/>
                  </a:lnTo>
                  <a:lnTo>
                    <a:pt x="6168" y="8130"/>
                  </a:lnTo>
                  <a:lnTo>
                    <a:pt x="6060" y="8296"/>
                  </a:lnTo>
                  <a:cubicBezTo>
                    <a:pt x="6060" y="8308"/>
                    <a:pt x="6037" y="8332"/>
                    <a:pt x="6001" y="8356"/>
                  </a:cubicBezTo>
                  <a:cubicBezTo>
                    <a:pt x="5977" y="8392"/>
                    <a:pt x="5917" y="8451"/>
                    <a:pt x="5906" y="8487"/>
                  </a:cubicBezTo>
                  <a:cubicBezTo>
                    <a:pt x="5873" y="8574"/>
                    <a:pt x="5860" y="8631"/>
                    <a:pt x="5858" y="8631"/>
                  </a:cubicBezTo>
                  <a:cubicBezTo>
                    <a:pt x="5858" y="8631"/>
                    <a:pt x="5858" y="8631"/>
                    <a:pt x="5858" y="8630"/>
                  </a:cubicBezTo>
                  <a:cubicBezTo>
                    <a:pt x="5858" y="8642"/>
                    <a:pt x="5822" y="8653"/>
                    <a:pt x="5787" y="8689"/>
                  </a:cubicBezTo>
                  <a:cubicBezTo>
                    <a:pt x="5763" y="8701"/>
                    <a:pt x="5739" y="8725"/>
                    <a:pt x="5727" y="8761"/>
                  </a:cubicBezTo>
                  <a:cubicBezTo>
                    <a:pt x="5703" y="8784"/>
                    <a:pt x="5703" y="8784"/>
                    <a:pt x="5691" y="8832"/>
                  </a:cubicBezTo>
                  <a:lnTo>
                    <a:pt x="5691" y="8892"/>
                  </a:lnTo>
                  <a:cubicBezTo>
                    <a:pt x="5691" y="8950"/>
                    <a:pt x="5703" y="8986"/>
                    <a:pt x="5703" y="9009"/>
                  </a:cubicBezTo>
                  <a:lnTo>
                    <a:pt x="5703" y="9009"/>
                  </a:lnTo>
                  <a:cubicBezTo>
                    <a:pt x="5694" y="9013"/>
                    <a:pt x="5681" y="9018"/>
                    <a:pt x="5667" y="9023"/>
                  </a:cubicBezTo>
                  <a:cubicBezTo>
                    <a:pt x="5632" y="9023"/>
                    <a:pt x="5620" y="9046"/>
                    <a:pt x="5584" y="9070"/>
                  </a:cubicBezTo>
                  <a:cubicBezTo>
                    <a:pt x="5572" y="9082"/>
                    <a:pt x="5560" y="9082"/>
                    <a:pt x="5548" y="9118"/>
                  </a:cubicBezTo>
                  <a:lnTo>
                    <a:pt x="5525" y="9142"/>
                  </a:lnTo>
                  <a:cubicBezTo>
                    <a:pt x="5513" y="9189"/>
                    <a:pt x="5501" y="9225"/>
                    <a:pt x="5489" y="9249"/>
                  </a:cubicBezTo>
                  <a:cubicBezTo>
                    <a:pt x="5489" y="9285"/>
                    <a:pt x="5465" y="9296"/>
                    <a:pt x="5453" y="9320"/>
                  </a:cubicBezTo>
                  <a:lnTo>
                    <a:pt x="5406" y="9415"/>
                  </a:lnTo>
                  <a:lnTo>
                    <a:pt x="5382" y="9475"/>
                  </a:lnTo>
                  <a:cubicBezTo>
                    <a:pt x="5382" y="9475"/>
                    <a:pt x="5370" y="9499"/>
                    <a:pt x="5370" y="9523"/>
                  </a:cubicBezTo>
                  <a:cubicBezTo>
                    <a:pt x="5346" y="9535"/>
                    <a:pt x="5346" y="9546"/>
                    <a:pt x="5346" y="9558"/>
                  </a:cubicBezTo>
                  <a:cubicBezTo>
                    <a:pt x="5334" y="9606"/>
                    <a:pt x="5334" y="9642"/>
                    <a:pt x="5334" y="9654"/>
                  </a:cubicBezTo>
                  <a:lnTo>
                    <a:pt x="5334" y="9666"/>
                  </a:lnTo>
                  <a:lnTo>
                    <a:pt x="5310" y="9713"/>
                  </a:lnTo>
                  <a:lnTo>
                    <a:pt x="5203" y="9892"/>
                  </a:lnTo>
                  <a:lnTo>
                    <a:pt x="5144" y="9975"/>
                  </a:lnTo>
                  <a:cubicBezTo>
                    <a:pt x="5144" y="9975"/>
                    <a:pt x="5132" y="9975"/>
                    <a:pt x="5108" y="9999"/>
                  </a:cubicBezTo>
                  <a:cubicBezTo>
                    <a:pt x="5084" y="10011"/>
                    <a:pt x="5036" y="10023"/>
                    <a:pt x="4989" y="10094"/>
                  </a:cubicBezTo>
                  <a:cubicBezTo>
                    <a:pt x="4953" y="10177"/>
                    <a:pt x="4953" y="10237"/>
                    <a:pt x="4953" y="10261"/>
                  </a:cubicBezTo>
                  <a:cubicBezTo>
                    <a:pt x="4953" y="10286"/>
                    <a:pt x="4941" y="10306"/>
                    <a:pt x="4943" y="10310"/>
                  </a:cubicBezTo>
                  <a:lnTo>
                    <a:pt x="4943" y="10310"/>
                  </a:lnTo>
                  <a:cubicBezTo>
                    <a:pt x="4936" y="10313"/>
                    <a:pt x="4928" y="10317"/>
                    <a:pt x="4917" y="10320"/>
                  </a:cubicBezTo>
                  <a:cubicBezTo>
                    <a:pt x="4894" y="10332"/>
                    <a:pt x="4834" y="10356"/>
                    <a:pt x="4786" y="10439"/>
                  </a:cubicBezTo>
                  <a:cubicBezTo>
                    <a:pt x="4774" y="10451"/>
                    <a:pt x="4751" y="10487"/>
                    <a:pt x="4739" y="10511"/>
                  </a:cubicBezTo>
                  <a:lnTo>
                    <a:pt x="4715" y="10558"/>
                  </a:lnTo>
                  <a:lnTo>
                    <a:pt x="4691" y="10594"/>
                  </a:lnTo>
                  <a:cubicBezTo>
                    <a:pt x="4691" y="10606"/>
                    <a:pt x="4679" y="10618"/>
                    <a:pt x="4679" y="10630"/>
                  </a:cubicBezTo>
                  <a:cubicBezTo>
                    <a:pt x="4667" y="10689"/>
                    <a:pt x="4679" y="10713"/>
                    <a:pt x="4679" y="10737"/>
                  </a:cubicBezTo>
                  <a:cubicBezTo>
                    <a:pt x="4679" y="10773"/>
                    <a:pt x="4691" y="10785"/>
                    <a:pt x="4691" y="10797"/>
                  </a:cubicBezTo>
                  <a:cubicBezTo>
                    <a:pt x="4705" y="10817"/>
                    <a:pt x="4703" y="10830"/>
                    <a:pt x="4703" y="10830"/>
                  </a:cubicBezTo>
                  <a:cubicBezTo>
                    <a:pt x="4703" y="10830"/>
                    <a:pt x="4705" y="10823"/>
                    <a:pt x="4715" y="10809"/>
                  </a:cubicBezTo>
                  <a:lnTo>
                    <a:pt x="4715" y="10809"/>
                  </a:lnTo>
                  <a:lnTo>
                    <a:pt x="4667" y="10904"/>
                  </a:lnTo>
                  <a:lnTo>
                    <a:pt x="4632" y="10951"/>
                  </a:lnTo>
                  <a:cubicBezTo>
                    <a:pt x="4622" y="10961"/>
                    <a:pt x="4620" y="10978"/>
                    <a:pt x="4620" y="10978"/>
                  </a:cubicBezTo>
                  <a:cubicBezTo>
                    <a:pt x="4620" y="10978"/>
                    <a:pt x="4620" y="10977"/>
                    <a:pt x="4620" y="10975"/>
                  </a:cubicBezTo>
                  <a:cubicBezTo>
                    <a:pt x="4620" y="10975"/>
                    <a:pt x="4596" y="10987"/>
                    <a:pt x="4560" y="11023"/>
                  </a:cubicBezTo>
                  <a:lnTo>
                    <a:pt x="4501" y="11082"/>
                  </a:lnTo>
                  <a:cubicBezTo>
                    <a:pt x="4489" y="11094"/>
                    <a:pt x="4489" y="11106"/>
                    <a:pt x="4477" y="11130"/>
                  </a:cubicBezTo>
                  <a:cubicBezTo>
                    <a:pt x="4453" y="11154"/>
                    <a:pt x="4477" y="11154"/>
                    <a:pt x="4453" y="11166"/>
                  </a:cubicBezTo>
                  <a:cubicBezTo>
                    <a:pt x="4441" y="11213"/>
                    <a:pt x="4441" y="11261"/>
                    <a:pt x="4429" y="11285"/>
                  </a:cubicBezTo>
                  <a:cubicBezTo>
                    <a:pt x="4429" y="11332"/>
                    <a:pt x="4429" y="11320"/>
                    <a:pt x="4393" y="11392"/>
                  </a:cubicBezTo>
                  <a:cubicBezTo>
                    <a:pt x="4393" y="11440"/>
                    <a:pt x="4382" y="11463"/>
                    <a:pt x="4382" y="11499"/>
                  </a:cubicBezTo>
                  <a:cubicBezTo>
                    <a:pt x="4382" y="11523"/>
                    <a:pt x="4358" y="11571"/>
                    <a:pt x="4298" y="11642"/>
                  </a:cubicBezTo>
                  <a:cubicBezTo>
                    <a:pt x="4298" y="11642"/>
                    <a:pt x="4274" y="11666"/>
                    <a:pt x="4274" y="11678"/>
                  </a:cubicBezTo>
                  <a:cubicBezTo>
                    <a:pt x="4274" y="11690"/>
                    <a:pt x="4263" y="11701"/>
                    <a:pt x="4263" y="11725"/>
                  </a:cubicBezTo>
                  <a:cubicBezTo>
                    <a:pt x="4251" y="11749"/>
                    <a:pt x="4251" y="11785"/>
                    <a:pt x="4251" y="11797"/>
                  </a:cubicBezTo>
                  <a:cubicBezTo>
                    <a:pt x="4251" y="11844"/>
                    <a:pt x="4239" y="11868"/>
                    <a:pt x="4239" y="11880"/>
                  </a:cubicBezTo>
                  <a:cubicBezTo>
                    <a:pt x="4239" y="11880"/>
                    <a:pt x="4239" y="11916"/>
                    <a:pt x="4215" y="11940"/>
                  </a:cubicBezTo>
                  <a:cubicBezTo>
                    <a:pt x="4203" y="11963"/>
                    <a:pt x="4203" y="11987"/>
                    <a:pt x="4203" y="11999"/>
                  </a:cubicBezTo>
                  <a:cubicBezTo>
                    <a:pt x="4203" y="12035"/>
                    <a:pt x="4191" y="12059"/>
                    <a:pt x="4191" y="12082"/>
                  </a:cubicBezTo>
                  <a:cubicBezTo>
                    <a:pt x="4183" y="12082"/>
                    <a:pt x="4186" y="12066"/>
                    <a:pt x="4189" y="12059"/>
                  </a:cubicBezTo>
                  <a:lnTo>
                    <a:pt x="4189" y="12059"/>
                  </a:lnTo>
                  <a:cubicBezTo>
                    <a:pt x="4184" y="12060"/>
                    <a:pt x="4173" y="12065"/>
                    <a:pt x="4155" y="12082"/>
                  </a:cubicBezTo>
                  <a:cubicBezTo>
                    <a:pt x="4132" y="12106"/>
                    <a:pt x="4084" y="12118"/>
                    <a:pt x="4036" y="12202"/>
                  </a:cubicBezTo>
                  <a:lnTo>
                    <a:pt x="4012" y="12237"/>
                  </a:lnTo>
                  <a:lnTo>
                    <a:pt x="3977" y="12285"/>
                  </a:lnTo>
                  <a:cubicBezTo>
                    <a:pt x="3965" y="12321"/>
                    <a:pt x="3941" y="12344"/>
                    <a:pt x="3917" y="12404"/>
                  </a:cubicBezTo>
                  <a:cubicBezTo>
                    <a:pt x="3905" y="12463"/>
                    <a:pt x="3917" y="12499"/>
                    <a:pt x="3917" y="12523"/>
                  </a:cubicBezTo>
                  <a:cubicBezTo>
                    <a:pt x="3917" y="12559"/>
                    <a:pt x="3941" y="12571"/>
                    <a:pt x="3941" y="12583"/>
                  </a:cubicBezTo>
                  <a:cubicBezTo>
                    <a:pt x="3944" y="12592"/>
                    <a:pt x="3947" y="12600"/>
                    <a:pt x="3948" y="12605"/>
                  </a:cubicBezTo>
                  <a:lnTo>
                    <a:pt x="3948" y="12605"/>
                  </a:lnTo>
                  <a:cubicBezTo>
                    <a:pt x="3930" y="12642"/>
                    <a:pt x="3878" y="12701"/>
                    <a:pt x="3846" y="12809"/>
                  </a:cubicBezTo>
                  <a:cubicBezTo>
                    <a:pt x="3834" y="12868"/>
                    <a:pt x="3834" y="12916"/>
                    <a:pt x="3834" y="12940"/>
                  </a:cubicBezTo>
                  <a:cubicBezTo>
                    <a:pt x="3834" y="12944"/>
                    <a:pt x="3834" y="12948"/>
                    <a:pt x="3833" y="12952"/>
                  </a:cubicBezTo>
                  <a:lnTo>
                    <a:pt x="3833" y="12952"/>
                  </a:lnTo>
                  <a:cubicBezTo>
                    <a:pt x="3829" y="12955"/>
                    <a:pt x="3797" y="12977"/>
                    <a:pt x="3774" y="12999"/>
                  </a:cubicBezTo>
                  <a:cubicBezTo>
                    <a:pt x="3762" y="13011"/>
                    <a:pt x="3739" y="13047"/>
                    <a:pt x="3715" y="13071"/>
                  </a:cubicBezTo>
                  <a:cubicBezTo>
                    <a:pt x="3703" y="13095"/>
                    <a:pt x="3679" y="13118"/>
                    <a:pt x="3679" y="13130"/>
                  </a:cubicBezTo>
                  <a:cubicBezTo>
                    <a:pt x="3679" y="13154"/>
                    <a:pt x="3667" y="13166"/>
                    <a:pt x="3667" y="13178"/>
                  </a:cubicBezTo>
                  <a:cubicBezTo>
                    <a:pt x="3655" y="13237"/>
                    <a:pt x="3655" y="13273"/>
                    <a:pt x="3655" y="13297"/>
                  </a:cubicBezTo>
                  <a:lnTo>
                    <a:pt x="3655" y="13333"/>
                  </a:lnTo>
                  <a:cubicBezTo>
                    <a:pt x="3643" y="13345"/>
                    <a:pt x="3608" y="13356"/>
                    <a:pt x="3584" y="13404"/>
                  </a:cubicBezTo>
                  <a:cubicBezTo>
                    <a:pt x="3548" y="13416"/>
                    <a:pt x="3536" y="13452"/>
                    <a:pt x="3524" y="13487"/>
                  </a:cubicBezTo>
                  <a:lnTo>
                    <a:pt x="3501" y="13547"/>
                  </a:lnTo>
                  <a:lnTo>
                    <a:pt x="3477" y="13654"/>
                  </a:lnTo>
                  <a:lnTo>
                    <a:pt x="3477" y="13690"/>
                  </a:lnTo>
                  <a:cubicBezTo>
                    <a:pt x="3465" y="13690"/>
                    <a:pt x="3465" y="13714"/>
                    <a:pt x="3465" y="13726"/>
                  </a:cubicBezTo>
                  <a:cubicBezTo>
                    <a:pt x="3465" y="13785"/>
                    <a:pt x="3477" y="13809"/>
                    <a:pt x="3477" y="13833"/>
                  </a:cubicBezTo>
                  <a:lnTo>
                    <a:pt x="3501" y="13928"/>
                  </a:lnTo>
                  <a:cubicBezTo>
                    <a:pt x="3489" y="13940"/>
                    <a:pt x="3489" y="13964"/>
                    <a:pt x="3489" y="13987"/>
                  </a:cubicBezTo>
                  <a:cubicBezTo>
                    <a:pt x="3489" y="14023"/>
                    <a:pt x="3477" y="14059"/>
                    <a:pt x="3477" y="14083"/>
                  </a:cubicBezTo>
                  <a:lnTo>
                    <a:pt x="3477" y="14107"/>
                  </a:lnTo>
                  <a:cubicBezTo>
                    <a:pt x="3477" y="14101"/>
                    <a:pt x="3476" y="14100"/>
                    <a:pt x="3475" y="14100"/>
                  </a:cubicBezTo>
                  <a:cubicBezTo>
                    <a:pt x="3474" y="14100"/>
                    <a:pt x="3471" y="14108"/>
                    <a:pt x="3471" y="14112"/>
                  </a:cubicBezTo>
                  <a:lnTo>
                    <a:pt x="3471" y="14112"/>
                  </a:lnTo>
                  <a:lnTo>
                    <a:pt x="3477" y="14107"/>
                  </a:lnTo>
                  <a:lnTo>
                    <a:pt x="3477" y="14107"/>
                  </a:lnTo>
                  <a:cubicBezTo>
                    <a:pt x="3474" y="14112"/>
                    <a:pt x="3473" y="14113"/>
                    <a:pt x="3472" y="14113"/>
                  </a:cubicBezTo>
                  <a:cubicBezTo>
                    <a:pt x="3472" y="14113"/>
                    <a:pt x="3471" y="14113"/>
                    <a:pt x="3471" y="14112"/>
                  </a:cubicBezTo>
                  <a:lnTo>
                    <a:pt x="3471" y="14112"/>
                  </a:lnTo>
                  <a:lnTo>
                    <a:pt x="3465" y="14118"/>
                  </a:lnTo>
                  <a:cubicBezTo>
                    <a:pt x="3441" y="14142"/>
                    <a:pt x="3417" y="14166"/>
                    <a:pt x="3370" y="14237"/>
                  </a:cubicBezTo>
                  <a:cubicBezTo>
                    <a:pt x="3370" y="14249"/>
                    <a:pt x="3358" y="14285"/>
                    <a:pt x="3358" y="14297"/>
                  </a:cubicBezTo>
                  <a:lnTo>
                    <a:pt x="3358" y="14321"/>
                  </a:lnTo>
                  <a:lnTo>
                    <a:pt x="3346" y="14368"/>
                  </a:lnTo>
                  <a:lnTo>
                    <a:pt x="3310" y="14476"/>
                  </a:lnTo>
                  <a:lnTo>
                    <a:pt x="3310" y="14535"/>
                  </a:lnTo>
                  <a:cubicBezTo>
                    <a:pt x="3310" y="14559"/>
                    <a:pt x="3322" y="14583"/>
                    <a:pt x="3322" y="14595"/>
                  </a:cubicBezTo>
                  <a:cubicBezTo>
                    <a:pt x="3346" y="14618"/>
                    <a:pt x="3346" y="14654"/>
                    <a:pt x="3358" y="14666"/>
                  </a:cubicBezTo>
                  <a:cubicBezTo>
                    <a:pt x="3362" y="14679"/>
                    <a:pt x="3365" y="14690"/>
                    <a:pt x="3366" y="14698"/>
                  </a:cubicBezTo>
                  <a:lnTo>
                    <a:pt x="3366" y="14698"/>
                  </a:lnTo>
                  <a:cubicBezTo>
                    <a:pt x="3365" y="14704"/>
                    <a:pt x="3362" y="14710"/>
                    <a:pt x="3358" y="14714"/>
                  </a:cubicBezTo>
                  <a:cubicBezTo>
                    <a:pt x="3346" y="14738"/>
                    <a:pt x="3298" y="14785"/>
                    <a:pt x="3286" y="14880"/>
                  </a:cubicBezTo>
                  <a:cubicBezTo>
                    <a:pt x="3262" y="14976"/>
                    <a:pt x="3298" y="15023"/>
                    <a:pt x="3310" y="15059"/>
                  </a:cubicBezTo>
                  <a:cubicBezTo>
                    <a:pt x="3322" y="15071"/>
                    <a:pt x="3322" y="15083"/>
                    <a:pt x="3322" y="15083"/>
                  </a:cubicBezTo>
                  <a:lnTo>
                    <a:pt x="3310" y="15190"/>
                  </a:lnTo>
                  <a:lnTo>
                    <a:pt x="3298" y="15297"/>
                  </a:lnTo>
                  <a:lnTo>
                    <a:pt x="3286" y="15392"/>
                  </a:lnTo>
                  <a:lnTo>
                    <a:pt x="3286" y="15452"/>
                  </a:lnTo>
                  <a:lnTo>
                    <a:pt x="3286" y="15488"/>
                  </a:lnTo>
                  <a:cubicBezTo>
                    <a:pt x="3262" y="15500"/>
                    <a:pt x="3262" y="15547"/>
                    <a:pt x="3250" y="15595"/>
                  </a:cubicBezTo>
                  <a:lnTo>
                    <a:pt x="3250" y="15678"/>
                  </a:lnTo>
                  <a:lnTo>
                    <a:pt x="3250" y="15738"/>
                  </a:lnTo>
                  <a:lnTo>
                    <a:pt x="3262" y="15845"/>
                  </a:lnTo>
                  <a:cubicBezTo>
                    <a:pt x="3286" y="15952"/>
                    <a:pt x="3322" y="16023"/>
                    <a:pt x="3322" y="16071"/>
                  </a:cubicBezTo>
                  <a:cubicBezTo>
                    <a:pt x="3322" y="16071"/>
                    <a:pt x="3322" y="16083"/>
                    <a:pt x="3310" y="16107"/>
                  </a:cubicBezTo>
                  <a:cubicBezTo>
                    <a:pt x="3298" y="16142"/>
                    <a:pt x="3262" y="16190"/>
                    <a:pt x="3298" y="16285"/>
                  </a:cubicBezTo>
                  <a:cubicBezTo>
                    <a:pt x="3322" y="16369"/>
                    <a:pt x="3358" y="16393"/>
                    <a:pt x="3381" y="16428"/>
                  </a:cubicBezTo>
                  <a:lnTo>
                    <a:pt x="3417" y="16452"/>
                  </a:lnTo>
                  <a:lnTo>
                    <a:pt x="3417" y="16464"/>
                  </a:lnTo>
                  <a:cubicBezTo>
                    <a:pt x="3441" y="16547"/>
                    <a:pt x="3489" y="16559"/>
                    <a:pt x="3524" y="16583"/>
                  </a:cubicBezTo>
                  <a:lnTo>
                    <a:pt x="3548" y="16619"/>
                  </a:lnTo>
                  <a:lnTo>
                    <a:pt x="3560" y="16643"/>
                  </a:lnTo>
                  <a:lnTo>
                    <a:pt x="3620" y="16738"/>
                  </a:lnTo>
                  <a:cubicBezTo>
                    <a:pt x="3655" y="16762"/>
                    <a:pt x="3667" y="16797"/>
                    <a:pt x="3679" y="16809"/>
                  </a:cubicBezTo>
                  <a:cubicBezTo>
                    <a:pt x="3703" y="16821"/>
                    <a:pt x="3715" y="16869"/>
                    <a:pt x="3762" y="16916"/>
                  </a:cubicBezTo>
                  <a:cubicBezTo>
                    <a:pt x="3774" y="16928"/>
                    <a:pt x="3786" y="16964"/>
                    <a:pt x="3834" y="16976"/>
                  </a:cubicBezTo>
                  <a:cubicBezTo>
                    <a:pt x="3882" y="16988"/>
                    <a:pt x="3893" y="17000"/>
                    <a:pt x="3917" y="17000"/>
                  </a:cubicBezTo>
                  <a:cubicBezTo>
                    <a:pt x="3965" y="17024"/>
                    <a:pt x="4001" y="17024"/>
                    <a:pt x="4001" y="17024"/>
                  </a:cubicBezTo>
                  <a:cubicBezTo>
                    <a:pt x="4001" y="17035"/>
                    <a:pt x="4001" y="17035"/>
                    <a:pt x="4012" y="17047"/>
                  </a:cubicBezTo>
                  <a:cubicBezTo>
                    <a:pt x="4024" y="17083"/>
                    <a:pt x="4060" y="17119"/>
                    <a:pt x="4132" y="17166"/>
                  </a:cubicBezTo>
                  <a:cubicBezTo>
                    <a:pt x="4155" y="17178"/>
                    <a:pt x="4179" y="17178"/>
                    <a:pt x="4179" y="17178"/>
                  </a:cubicBezTo>
                  <a:lnTo>
                    <a:pt x="4203" y="17202"/>
                  </a:lnTo>
                  <a:lnTo>
                    <a:pt x="4251" y="17214"/>
                  </a:lnTo>
                  <a:lnTo>
                    <a:pt x="4358" y="17238"/>
                  </a:lnTo>
                  <a:cubicBezTo>
                    <a:pt x="4370" y="17238"/>
                    <a:pt x="4393" y="17274"/>
                    <a:pt x="4429" y="17285"/>
                  </a:cubicBezTo>
                  <a:cubicBezTo>
                    <a:pt x="4477" y="17297"/>
                    <a:pt x="4513" y="17333"/>
                    <a:pt x="4608" y="17333"/>
                  </a:cubicBezTo>
                  <a:cubicBezTo>
                    <a:pt x="4679" y="17333"/>
                    <a:pt x="4715" y="17297"/>
                    <a:pt x="4739" y="17297"/>
                  </a:cubicBezTo>
                  <a:lnTo>
                    <a:pt x="4798" y="17297"/>
                  </a:lnTo>
                  <a:cubicBezTo>
                    <a:pt x="4858" y="17297"/>
                    <a:pt x="4894" y="17285"/>
                    <a:pt x="4917" y="17285"/>
                  </a:cubicBezTo>
                  <a:lnTo>
                    <a:pt x="4929" y="17285"/>
                  </a:lnTo>
                  <a:cubicBezTo>
                    <a:pt x="4937" y="17289"/>
                    <a:pt x="4940" y="17291"/>
                    <a:pt x="4939" y="17291"/>
                  </a:cubicBezTo>
                  <a:cubicBezTo>
                    <a:pt x="4939" y="17291"/>
                    <a:pt x="4925" y="17285"/>
                    <a:pt x="4917" y="17285"/>
                  </a:cubicBezTo>
                  <a:lnTo>
                    <a:pt x="4917" y="17285"/>
                  </a:lnTo>
                  <a:cubicBezTo>
                    <a:pt x="4929" y="17285"/>
                    <a:pt x="4965" y="17321"/>
                    <a:pt x="4989" y="17345"/>
                  </a:cubicBezTo>
                  <a:cubicBezTo>
                    <a:pt x="5025" y="17357"/>
                    <a:pt x="5036" y="17393"/>
                    <a:pt x="5084" y="17405"/>
                  </a:cubicBezTo>
                  <a:cubicBezTo>
                    <a:pt x="5096" y="17416"/>
                    <a:pt x="5132" y="17416"/>
                    <a:pt x="5167" y="17416"/>
                  </a:cubicBezTo>
                  <a:cubicBezTo>
                    <a:pt x="5167" y="17416"/>
                    <a:pt x="5203" y="17405"/>
                    <a:pt x="5215" y="17405"/>
                  </a:cubicBezTo>
                  <a:cubicBezTo>
                    <a:pt x="5275" y="17393"/>
                    <a:pt x="5310" y="17357"/>
                    <a:pt x="5334" y="17345"/>
                  </a:cubicBezTo>
                  <a:cubicBezTo>
                    <a:pt x="5334" y="17333"/>
                    <a:pt x="5346" y="17333"/>
                    <a:pt x="5346" y="17333"/>
                  </a:cubicBezTo>
                  <a:lnTo>
                    <a:pt x="5370" y="17333"/>
                  </a:lnTo>
                  <a:cubicBezTo>
                    <a:pt x="5382" y="17333"/>
                    <a:pt x="5394" y="17321"/>
                    <a:pt x="5406" y="17321"/>
                  </a:cubicBezTo>
                  <a:cubicBezTo>
                    <a:pt x="5453" y="17297"/>
                    <a:pt x="5489" y="17285"/>
                    <a:pt x="5513" y="17274"/>
                  </a:cubicBezTo>
                  <a:cubicBezTo>
                    <a:pt x="5525" y="17262"/>
                    <a:pt x="5548" y="17262"/>
                    <a:pt x="5548" y="17262"/>
                  </a:cubicBezTo>
                  <a:lnTo>
                    <a:pt x="5608" y="17238"/>
                  </a:lnTo>
                  <a:lnTo>
                    <a:pt x="5703" y="17214"/>
                  </a:lnTo>
                  <a:cubicBezTo>
                    <a:pt x="5727" y="17214"/>
                    <a:pt x="5810" y="17202"/>
                    <a:pt x="5846" y="17166"/>
                  </a:cubicBezTo>
                  <a:cubicBezTo>
                    <a:pt x="5870" y="17143"/>
                    <a:pt x="5906" y="17119"/>
                    <a:pt x="5917" y="17119"/>
                  </a:cubicBezTo>
                  <a:lnTo>
                    <a:pt x="5906" y="17119"/>
                  </a:lnTo>
                  <a:cubicBezTo>
                    <a:pt x="5898" y="17115"/>
                    <a:pt x="5895" y="17114"/>
                    <a:pt x="5895" y="17114"/>
                  </a:cubicBezTo>
                  <a:lnTo>
                    <a:pt x="5895" y="17114"/>
                  </a:lnTo>
                  <a:cubicBezTo>
                    <a:pt x="5896" y="17114"/>
                    <a:pt x="5910" y="17119"/>
                    <a:pt x="5917" y="17119"/>
                  </a:cubicBezTo>
                  <a:cubicBezTo>
                    <a:pt x="5941" y="17143"/>
                    <a:pt x="5977" y="17155"/>
                    <a:pt x="6048" y="17166"/>
                  </a:cubicBezTo>
                  <a:cubicBezTo>
                    <a:pt x="6056" y="17166"/>
                    <a:pt x="6075" y="17172"/>
                    <a:pt x="6093" y="17172"/>
                  </a:cubicBezTo>
                  <a:cubicBezTo>
                    <a:pt x="6103" y="17172"/>
                    <a:pt x="6112" y="17170"/>
                    <a:pt x="6120" y="17166"/>
                  </a:cubicBezTo>
                  <a:cubicBezTo>
                    <a:pt x="6168" y="17155"/>
                    <a:pt x="6144" y="17166"/>
                    <a:pt x="6179" y="17143"/>
                  </a:cubicBezTo>
                  <a:cubicBezTo>
                    <a:pt x="6227" y="17107"/>
                    <a:pt x="6239" y="17083"/>
                    <a:pt x="6263" y="17059"/>
                  </a:cubicBezTo>
                  <a:cubicBezTo>
                    <a:pt x="6275" y="17024"/>
                    <a:pt x="6298" y="16988"/>
                    <a:pt x="6298" y="16988"/>
                  </a:cubicBezTo>
                  <a:lnTo>
                    <a:pt x="6346" y="16976"/>
                  </a:lnTo>
                  <a:cubicBezTo>
                    <a:pt x="6382" y="16976"/>
                    <a:pt x="6418" y="16964"/>
                    <a:pt x="6465" y="16940"/>
                  </a:cubicBezTo>
                  <a:cubicBezTo>
                    <a:pt x="6572" y="16904"/>
                    <a:pt x="6632" y="16845"/>
                    <a:pt x="6656" y="16821"/>
                  </a:cubicBezTo>
                  <a:lnTo>
                    <a:pt x="6751" y="16762"/>
                  </a:lnTo>
                  <a:lnTo>
                    <a:pt x="6799" y="16738"/>
                  </a:lnTo>
                  <a:lnTo>
                    <a:pt x="6818" y="16728"/>
                  </a:lnTo>
                  <a:lnTo>
                    <a:pt x="6818" y="16728"/>
                  </a:lnTo>
                  <a:lnTo>
                    <a:pt x="6858" y="16738"/>
                  </a:lnTo>
                  <a:cubicBezTo>
                    <a:pt x="6870" y="16738"/>
                    <a:pt x="6882" y="16750"/>
                    <a:pt x="6918" y="16750"/>
                  </a:cubicBezTo>
                  <a:cubicBezTo>
                    <a:pt x="6933" y="16750"/>
                    <a:pt x="6955" y="16755"/>
                    <a:pt x="6985" y="16755"/>
                  </a:cubicBezTo>
                  <a:cubicBezTo>
                    <a:pt x="7000" y="16755"/>
                    <a:pt x="7017" y="16754"/>
                    <a:pt x="7037" y="16750"/>
                  </a:cubicBezTo>
                  <a:lnTo>
                    <a:pt x="7096" y="16726"/>
                  </a:lnTo>
                  <a:cubicBezTo>
                    <a:pt x="7120" y="16702"/>
                    <a:pt x="7120" y="16690"/>
                    <a:pt x="7132" y="16678"/>
                  </a:cubicBezTo>
                  <a:cubicBezTo>
                    <a:pt x="7156" y="16643"/>
                    <a:pt x="7168" y="16631"/>
                    <a:pt x="7180" y="16619"/>
                  </a:cubicBezTo>
                  <a:cubicBezTo>
                    <a:pt x="7191" y="16583"/>
                    <a:pt x="7215" y="16571"/>
                    <a:pt x="7215" y="16571"/>
                  </a:cubicBezTo>
                  <a:lnTo>
                    <a:pt x="7370" y="16464"/>
                  </a:lnTo>
                  <a:lnTo>
                    <a:pt x="7370" y="16464"/>
                  </a:lnTo>
                  <a:cubicBezTo>
                    <a:pt x="7362" y="16472"/>
                    <a:pt x="7362" y="16475"/>
                    <a:pt x="7367" y="16475"/>
                  </a:cubicBezTo>
                  <a:cubicBezTo>
                    <a:pt x="7375" y="16475"/>
                    <a:pt x="7402" y="16464"/>
                    <a:pt x="7418" y="16464"/>
                  </a:cubicBezTo>
                  <a:cubicBezTo>
                    <a:pt x="7430" y="16464"/>
                    <a:pt x="7465" y="16452"/>
                    <a:pt x="7489" y="16452"/>
                  </a:cubicBezTo>
                  <a:cubicBezTo>
                    <a:pt x="7513" y="16452"/>
                    <a:pt x="7525" y="16452"/>
                    <a:pt x="7537" y="16440"/>
                  </a:cubicBezTo>
                  <a:cubicBezTo>
                    <a:pt x="7549" y="16440"/>
                    <a:pt x="7584" y="16404"/>
                    <a:pt x="7584" y="16404"/>
                  </a:cubicBezTo>
                  <a:lnTo>
                    <a:pt x="7595" y="16397"/>
                  </a:lnTo>
                  <a:lnTo>
                    <a:pt x="7595" y="16397"/>
                  </a:lnTo>
                  <a:cubicBezTo>
                    <a:pt x="7591" y="16419"/>
                    <a:pt x="7582" y="16450"/>
                    <a:pt x="7572" y="16488"/>
                  </a:cubicBezTo>
                  <a:cubicBezTo>
                    <a:pt x="7549" y="16512"/>
                    <a:pt x="7549" y="16523"/>
                    <a:pt x="7549" y="16559"/>
                  </a:cubicBezTo>
                  <a:cubicBezTo>
                    <a:pt x="7549" y="16619"/>
                    <a:pt x="7572" y="16631"/>
                    <a:pt x="7584" y="16666"/>
                  </a:cubicBezTo>
                  <a:cubicBezTo>
                    <a:pt x="7596" y="16702"/>
                    <a:pt x="7608" y="16738"/>
                    <a:pt x="7632" y="16750"/>
                  </a:cubicBezTo>
                  <a:lnTo>
                    <a:pt x="7632" y="16762"/>
                  </a:lnTo>
                  <a:cubicBezTo>
                    <a:pt x="7608" y="16797"/>
                    <a:pt x="7608" y="16821"/>
                    <a:pt x="7596" y="16857"/>
                  </a:cubicBezTo>
                  <a:cubicBezTo>
                    <a:pt x="7596" y="16869"/>
                    <a:pt x="7584" y="16904"/>
                    <a:pt x="7584" y="16916"/>
                  </a:cubicBezTo>
                  <a:lnTo>
                    <a:pt x="7584" y="16940"/>
                  </a:lnTo>
                  <a:lnTo>
                    <a:pt x="7549" y="17000"/>
                  </a:lnTo>
                  <a:cubicBezTo>
                    <a:pt x="7537" y="17035"/>
                    <a:pt x="7513" y="17083"/>
                    <a:pt x="7513" y="17143"/>
                  </a:cubicBezTo>
                  <a:cubicBezTo>
                    <a:pt x="7513" y="17178"/>
                    <a:pt x="7525" y="17226"/>
                    <a:pt x="7525" y="17262"/>
                  </a:cubicBezTo>
                  <a:lnTo>
                    <a:pt x="7525" y="17333"/>
                  </a:lnTo>
                  <a:cubicBezTo>
                    <a:pt x="7525" y="17381"/>
                    <a:pt x="7537" y="17416"/>
                    <a:pt x="7537" y="17452"/>
                  </a:cubicBezTo>
                  <a:cubicBezTo>
                    <a:pt x="7549" y="17476"/>
                    <a:pt x="7549" y="17512"/>
                    <a:pt x="7549" y="17524"/>
                  </a:cubicBezTo>
                  <a:lnTo>
                    <a:pt x="7549" y="17619"/>
                  </a:lnTo>
                  <a:lnTo>
                    <a:pt x="7549" y="17702"/>
                  </a:lnTo>
                  <a:lnTo>
                    <a:pt x="7537" y="17714"/>
                  </a:lnTo>
                  <a:cubicBezTo>
                    <a:pt x="7513" y="17750"/>
                    <a:pt x="7489" y="17762"/>
                    <a:pt x="7465" y="17809"/>
                  </a:cubicBezTo>
                  <a:cubicBezTo>
                    <a:pt x="7453" y="17821"/>
                    <a:pt x="7430" y="17857"/>
                    <a:pt x="7430" y="17893"/>
                  </a:cubicBezTo>
                  <a:lnTo>
                    <a:pt x="7430" y="17940"/>
                  </a:lnTo>
                  <a:cubicBezTo>
                    <a:pt x="7453" y="17976"/>
                    <a:pt x="7453" y="17976"/>
                    <a:pt x="7453" y="17988"/>
                  </a:cubicBezTo>
                  <a:cubicBezTo>
                    <a:pt x="7477" y="18071"/>
                    <a:pt x="7513" y="18107"/>
                    <a:pt x="7489" y="18119"/>
                  </a:cubicBezTo>
                  <a:cubicBezTo>
                    <a:pt x="7489" y="18155"/>
                    <a:pt x="7453" y="18214"/>
                    <a:pt x="7453" y="18309"/>
                  </a:cubicBezTo>
                  <a:cubicBezTo>
                    <a:pt x="7453" y="18393"/>
                    <a:pt x="7465" y="18452"/>
                    <a:pt x="7465" y="18488"/>
                  </a:cubicBezTo>
                  <a:lnTo>
                    <a:pt x="7477" y="18667"/>
                  </a:lnTo>
                  <a:cubicBezTo>
                    <a:pt x="7489" y="18702"/>
                    <a:pt x="7465" y="18750"/>
                    <a:pt x="7453" y="18833"/>
                  </a:cubicBezTo>
                  <a:cubicBezTo>
                    <a:pt x="7453" y="18940"/>
                    <a:pt x="7477" y="19000"/>
                    <a:pt x="7477" y="19048"/>
                  </a:cubicBezTo>
                  <a:lnTo>
                    <a:pt x="7477" y="19083"/>
                  </a:lnTo>
                  <a:cubicBezTo>
                    <a:pt x="7477" y="19107"/>
                    <a:pt x="7489" y="19131"/>
                    <a:pt x="7489" y="19143"/>
                  </a:cubicBezTo>
                  <a:lnTo>
                    <a:pt x="7525" y="19238"/>
                  </a:lnTo>
                  <a:lnTo>
                    <a:pt x="7525" y="19262"/>
                  </a:lnTo>
                  <a:lnTo>
                    <a:pt x="7525" y="19310"/>
                  </a:lnTo>
                  <a:lnTo>
                    <a:pt x="7525" y="19405"/>
                  </a:lnTo>
                  <a:cubicBezTo>
                    <a:pt x="7525" y="19429"/>
                    <a:pt x="7525" y="19464"/>
                    <a:pt x="7537" y="19524"/>
                  </a:cubicBezTo>
                  <a:cubicBezTo>
                    <a:pt x="7572" y="19583"/>
                    <a:pt x="7584" y="19595"/>
                    <a:pt x="7596" y="19619"/>
                  </a:cubicBezTo>
                  <a:cubicBezTo>
                    <a:pt x="7608" y="19643"/>
                    <a:pt x="7608" y="19655"/>
                    <a:pt x="7608" y="19655"/>
                  </a:cubicBezTo>
                  <a:cubicBezTo>
                    <a:pt x="7632" y="19667"/>
                    <a:pt x="7608" y="19679"/>
                    <a:pt x="7608" y="19714"/>
                  </a:cubicBezTo>
                  <a:cubicBezTo>
                    <a:pt x="7596" y="19738"/>
                    <a:pt x="7596" y="19774"/>
                    <a:pt x="7596" y="19822"/>
                  </a:cubicBezTo>
                  <a:lnTo>
                    <a:pt x="7596" y="19845"/>
                  </a:lnTo>
                  <a:lnTo>
                    <a:pt x="7596" y="19881"/>
                  </a:lnTo>
                  <a:cubicBezTo>
                    <a:pt x="7596" y="19905"/>
                    <a:pt x="7584" y="19941"/>
                    <a:pt x="7584" y="19976"/>
                  </a:cubicBezTo>
                  <a:lnTo>
                    <a:pt x="7584" y="20060"/>
                  </a:lnTo>
                  <a:cubicBezTo>
                    <a:pt x="7596" y="20083"/>
                    <a:pt x="7608" y="20119"/>
                    <a:pt x="7632" y="20131"/>
                  </a:cubicBezTo>
                  <a:cubicBezTo>
                    <a:pt x="7668" y="20191"/>
                    <a:pt x="7715" y="20214"/>
                    <a:pt x="7703" y="20214"/>
                  </a:cubicBezTo>
                  <a:cubicBezTo>
                    <a:pt x="7703" y="20262"/>
                    <a:pt x="7703" y="20322"/>
                    <a:pt x="7715" y="20393"/>
                  </a:cubicBezTo>
                  <a:cubicBezTo>
                    <a:pt x="7715" y="20417"/>
                    <a:pt x="7703" y="20417"/>
                    <a:pt x="7703" y="20429"/>
                  </a:cubicBezTo>
                  <a:cubicBezTo>
                    <a:pt x="7703" y="20453"/>
                    <a:pt x="7668" y="20476"/>
                    <a:pt x="7656" y="20512"/>
                  </a:cubicBezTo>
                  <a:cubicBezTo>
                    <a:pt x="7644" y="20548"/>
                    <a:pt x="7632" y="20631"/>
                    <a:pt x="7668" y="20691"/>
                  </a:cubicBezTo>
                  <a:cubicBezTo>
                    <a:pt x="7715" y="20738"/>
                    <a:pt x="7727" y="20750"/>
                    <a:pt x="7763" y="20774"/>
                  </a:cubicBezTo>
                  <a:cubicBezTo>
                    <a:pt x="7776" y="20780"/>
                    <a:pt x="7788" y="20787"/>
                    <a:pt x="7797" y="20791"/>
                  </a:cubicBezTo>
                  <a:lnTo>
                    <a:pt x="7797" y="20791"/>
                  </a:lnTo>
                  <a:cubicBezTo>
                    <a:pt x="7796" y="20793"/>
                    <a:pt x="7793" y="20795"/>
                    <a:pt x="7787" y="20798"/>
                  </a:cubicBezTo>
                  <a:lnTo>
                    <a:pt x="7751" y="20869"/>
                  </a:lnTo>
                  <a:cubicBezTo>
                    <a:pt x="7751" y="20893"/>
                    <a:pt x="7727" y="20905"/>
                    <a:pt x="7727" y="20929"/>
                  </a:cubicBezTo>
                  <a:cubicBezTo>
                    <a:pt x="7715" y="20953"/>
                    <a:pt x="7727" y="21012"/>
                    <a:pt x="7727" y="21012"/>
                  </a:cubicBezTo>
                  <a:lnTo>
                    <a:pt x="7775" y="21167"/>
                  </a:lnTo>
                  <a:cubicBezTo>
                    <a:pt x="7811" y="21274"/>
                    <a:pt x="7870" y="21322"/>
                    <a:pt x="7882" y="21346"/>
                  </a:cubicBezTo>
                  <a:cubicBezTo>
                    <a:pt x="7882" y="21369"/>
                    <a:pt x="7894" y="21429"/>
                    <a:pt x="7894" y="21488"/>
                  </a:cubicBezTo>
                  <a:cubicBezTo>
                    <a:pt x="7894" y="21512"/>
                    <a:pt x="7894" y="21548"/>
                    <a:pt x="7930" y="21607"/>
                  </a:cubicBezTo>
                  <a:cubicBezTo>
                    <a:pt x="7942" y="21643"/>
                    <a:pt x="7965" y="21679"/>
                    <a:pt x="7989" y="21691"/>
                  </a:cubicBezTo>
                  <a:cubicBezTo>
                    <a:pt x="8001" y="21727"/>
                    <a:pt x="8013" y="21738"/>
                    <a:pt x="8013" y="21738"/>
                  </a:cubicBezTo>
                  <a:cubicBezTo>
                    <a:pt x="8001" y="21750"/>
                    <a:pt x="8001" y="21750"/>
                    <a:pt x="8001" y="21762"/>
                  </a:cubicBezTo>
                  <a:cubicBezTo>
                    <a:pt x="8001" y="21798"/>
                    <a:pt x="7989" y="21810"/>
                    <a:pt x="7965" y="21857"/>
                  </a:cubicBezTo>
                  <a:cubicBezTo>
                    <a:pt x="7953" y="21869"/>
                    <a:pt x="7953" y="21905"/>
                    <a:pt x="7953" y="21929"/>
                  </a:cubicBezTo>
                  <a:lnTo>
                    <a:pt x="7953" y="21965"/>
                  </a:lnTo>
                  <a:lnTo>
                    <a:pt x="7953" y="21977"/>
                  </a:lnTo>
                  <a:cubicBezTo>
                    <a:pt x="7965" y="22036"/>
                    <a:pt x="7989" y="22084"/>
                    <a:pt x="8001" y="22155"/>
                  </a:cubicBezTo>
                  <a:cubicBezTo>
                    <a:pt x="8025" y="22227"/>
                    <a:pt x="8061" y="22227"/>
                    <a:pt x="8084" y="22262"/>
                  </a:cubicBezTo>
                  <a:cubicBezTo>
                    <a:pt x="8108" y="22274"/>
                    <a:pt x="8132" y="22286"/>
                    <a:pt x="8132" y="22298"/>
                  </a:cubicBezTo>
                  <a:lnTo>
                    <a:pt x="8144" y="22346"/>
                  </a:lnTo>
                  <a:lnTo>
                    <a:pt x="8168" y="22441"/>
                  </a:lnTo>
                  <a:lnTo>
                    <a:pt x="8180" y="22477"/>
                  </a:lnTo>
                  <a:lnTo>
                    <a:pt x="8180" y="22512"/>
                  </a:lnTo>
                  <a:cubicBezTo>
                    <a:pt x="8192" y="22512"/>
                    <a:pt x="8180" y="22536"/>
                    <a:pt x="8180" y="22572"/>
                  </a:cubicBezTo>
                  <a:lnTo>
                    <a:pt x="8180" y="22679"/>
                  </a:lnTo>
                  <a:lnTo>
                    <a:pt x="8180" y="22715"/>
                  </a:lnTo>
                  <a:lnTo>
                    <a:pt x="8180" y="22750"/>
                  </a:lnTo>
                  <a:lnTo>
                    <a:pt x="8180" y="22834"/>
                  </a:lnTo>
                  <a:cubicBezTo>
                    <a:pt x="8180" y="22870"/>
                    <a:pt x="8192" y="22929"/>
                    <a:pt x="8203" y="22953"/>
                  </a:cubicBezTo>
                  <a:cubicBezTo>
                    <a:pt x="8251" y="23036"/>
                    <a:pt x="8287" y="23060"/>
                    <a:pt x="8287" y="23072"/>
                  </a:cubicBezTo>
                  <a:cubicBezTo>
                    <a:pt x="8299" y="23072"/>
                    <a:pt x="8263" y="23131"/>
                    <a:pt x="8251" y="23215"/>
                  </a:cubicBezTo>
                  <a:lnTo>
                    <a:pt x="8251" y="23274"/>
                  </a:lnTo>
                  <a:lnTo>
                    <a:pt x="8251" y="23310"/>
                  </a:lnTo>
                  <a:lnTo>
                    <a:pt x="8263" y="23393"/>
                  </a:lnTo>
                  <a:cubicBezTo>
                    <a:pt x="8287" y="23453"/>
                    <a:pt x="8287" y="23477"/>
                    <a:pt x="8287" y="23536"/>
                  </a:cubicBezTo>
                  <a:cubicBezTo>
                    <a:pt x="8287" y="23596"/>
                    <a:pt x="8287" y="23655"/>
                    <a:pt x="8299" y="23715"/>
                  </a:cubicBezTo>
                  <a:lnTo>
                    <a:pt x="8311" y="23786"/>
                  </a:lnTo>
                  <a:cubicBezTo>
                    <a:pt x="8311" y="23822"/>
                    <a:pt x="8311" y="23846"/>
                    <a:pt x="8323" y="23882"/>
                  </a:cubicBezTo>
                  <a:cubicBezTo>
                    <a:pt x="8346" y="23941"/>
                    <a:pt x="8358" y="23989"/>
                    <a:pt x="8358" y="24024"/>
                  </a:cubicBezTo>
                  <a:cubicBezTo>
                    <a:pt x="8370" y="24084"/>
                    <a:pt x="8382" y="24108"/>
                    <a:pt x="8406" y="24132"/>
                  </a:cubicBezTo>
                  <a:cubicBezTo>
                    <a:pt x="8418" y="24167"/>
                    <a:pt x="8430" y="24179"/>
                    <a:pt x="8430" y="24191"/>
                  </a:cubicBezTo>
                  <a:lnTo>
                    <a:pt x="8430" y="24203"/>
                  </a:lnTo>
                  <a:cubicBezTo>
                    <a:pt x="8430" y="24227"/>
                    <a:pt x="8418" y="24239"/>
                    <a:pt x="8406" y="24263"/>
                  </a:cubicBezTo>
                  <a:cubicBezTo>
                    <a:pt x="8382" y="24298"/>
                    <a:pt x="8370" y="24322"/>
                    <a:pt x="8358" y="24370"/>
                  </a:cubicBezTo>
                  <a:lnTo>
                    <a:pt x="8358" y="24405"/>
                  </a:lnTo>
                  <a:lnTo>
                    <a:pt x="8358" y="24417"/>
                  </a:lnTo>
                  <a:lnTo>
                    <a:pt x="8358" y="24465"/>
                  </a:lnTo>
                  <a:lnTo>
                    <a:pt x="8358" y="24536"/>
                  </a:lnTo>
                  <a:cubicBezTo>
                    <a:pt x="8358" y="24560"/>
                    <a:pt x="8358" y="24584"/>
                    <a:pt x="8370" y="24644"/>
                  </a:cubicBezTo>
                  <a:cubicBezTo>
                    <a:pt x="8406" y="24715"/>
                    <a:pt x="8442" y="24739"/>
                    <a:pt x="8442" y="24775"/>
                  </a:cubicBezTo>
                  <a:lnTo>
                    <a:pt x="8442" y="24786"/>
                  </a:lnTo>
                  <a:lnTo>
                    <a:pt x="8442" y="24798"/>
                  </a:lnTo>
                  <a:cubicBezTo>
                    <a:pt x="8430" y="24822"/>
                    <a:pt x="8418" y="24834"/>
                    <a:pt x="8406" y="24858"/>
                  </a:cubicBezTo>
                  <a:cubicBezTo>
                    <a:pt x="8382" y="24882"/>
                    <a:pt x="8358" y="24905"/>
                    <a:pt x="8358" y="24965"/>
                  </a:cubicBezTo>
                  <a:lnTo>
                    <a:pt x="8358" y="25001"/>
                  </a:lnTo>
                  <a:lnTo>
                    <a:pt x="8358" y="25025"/>
                  </a:lnTo>
                  <a:cubicBezTo>
                    <a:pt x="8358" y="25036"/>
                    <a:pt x="8370" y="25060"/>
                    <a:pt x="8370" y="25072"/>
                  </a:cubicBezTo>
                  <a:cubicBezTo>
                    <a:pt x="8382" y="25084"/>
                    <a:pt x="8406" y="25120"/>
                    <a:pt x="8406" y="25132"/>
                  </a:cubicBezTo>
                  <a:lnTo>
                    <a:pt x="8406" y="25144"/>
                  </a:lnTo>
                  <a:lnTo>
                    <a:pt x="8406" y="25156"/>
                  </a:lnTo>
                  <a:cubicBezTo>
                    <a:pt x="8406" y="25203"/>
                    <a:pt x="8382" y="25251"/>
                    <a:pt x="8382" y="25310"/>
                  </a:cubicBezTo>
                  <a:lnTo>
                    <a:pt x="8382" y="25370"/>
                  </a:lnTo>
                  <a:lnTo>
                    <a:pt x="8370" y="25441"/>
                  </a:lnTo>
                  <a:cubicBezTo>
                    <a:pt x="8358" y="25453"/>
                    <a:pt x="8358" y="25477"/>
                    <a:pt x="8358" y="25489"/>
                  </a:cubicBezTo>
                  <a:lnTo>
                    <a:pt x="8358" y="25537"/>
                  </a:lnTo>
                  <a:cubicBezTo>
                    <a:pt x="8358" y="25548"/>
                    <a:pt x="8346" y="25560"/>
                    <a:pt x="8346" y="25596"/>
                  </a:cubicBezTo>
                  <a:cubicBezTo>
                    <a:pt x="8323" y="25632"/>
                    <a:pt x="8299" y="25715"/>
                    <a:pt x="8323" y="25787"/>
                  </a:cubicBezTo>
                  <a:cubicBezTo>
                    <a:pt x="8346" y="25846"/>
                    <a:pt x="8370" y="25894"/>
                    <a:pt x="8370" y="25906"/>
                  </a:cubicBezTo>
                  <a:cubicBezTo>
                    <a:pt x="8370" y="25929"/>
                    <a:pt x="8358" y="25977"/>
                    <a:pt x="8346" y="26037"/>
                  </a:cubicBezTo>
                  <a:cubicBezTo>
                    <a:pt x="8323" y="26048"/>
                    <a:pt x="8323" y="26072"/>
                    <a:pt x="8323" y="26084"/>
                  </a:cubicBezTo>
                  <a:lnTo>
                    <a:pt x="8323" y="26108"/>
                  </a:lnTo>
                  <a:lnTo>
                    <a:pt x="8323" y="26144"/>
                  </a:lnTo>
                  <a:cubicBezTo>
                    <a:pt x="8346" y="26191"/>
                    <a:pt x="8358" y="26203"/>
                    <a:pt x="8370" y="26227"/>
                  </a:cubicBezTo>
                  <a:cubicBezTo>
                    <a:pt x="8382" y="26263"/>
                    <a:pt x="8406" y="26275"/>
                    <a:pt x="8406" y="26287"/>
                  </a:cubicBezTo>
                  <a:lnTo>
                    <a:pt x="8406" y="26310"/>
                  </a:lnTo>
                  <a:cubicBezTo>
                    <a:pt x="8406" y="26334"/>
                    <a:pt x="8358" y="26370"/>
                    <a:pt x="8323" y="26429"/>
                  </a:cubicBezTo>
                  <a:cubicBezTo>
                    <a:pt x="8323" y="26441"/>
                    <a:pt x="8311" y="26453"/>
                    <a:pt x="8311" y="26489"/>
                  </a:cubicBezTo>
                  <a:lnTo>
                    <a:pt x="8311" y="26513"/>
                  </a:lnTo>
                  <a:lnTo>
                    <a:pt x="8311" y="26549"/>
                  </a:lnTo>
                  <a:cubicBezTo>
                    <a:pt x="8311" y="26572"/>
                    <a:pt x="8323" y="26608"/>
                    <a:pt x="8346" y="26620"/>
                  </a:cubicBezTo>
                  <a:cubicBezTo>
                    <a:pt x="8358" y="26644"/>
                    <a:pt x="8370" y="26668"/>
                    <a:pt x="8370" y="26680"/>
                  </a:cubicBezTo>
                  <a:lnTo>
                    <a:pt x="8370" y="26691"/>
                  </a:lnTo>
                  <a:lnTo>
                    <a:pt x="8370" y="26727"/>
                  </a:lnTo>
                  <a:cubicBezTo>
                    <a:pt x="8358" y="26763"/>
                    <a:pt x="8346" y="26810"/>
                    <a:pt x="8346" y="26870"/>
                  </a:cubicBezTo>
                  <a:cubicBezTo>
                    <a:pt x="8346" y="26906"/>
                    <a:pt x="8346" y="26906"/>
                    <a:pt x="8323" y="26918"/>
                  </a:cubicBezTo>
                  <a:cubicBezTo>
                    <a:pt x="8311" y="26930"/>
                    <a:pt x="8299" y="26965"/>
                    <a:pt x="8287" y="26977"/>
                  </a:cubicBezTo>
                  <a:cubicBezTo>
                    <a:pt x="8263" y="27001"/>
                    <a:pt x="8251" y="27025"/>
                    <a:pt x="8239" y="27061"/>
                  </a:cubicBezTo>
                  <a:cubicBezTo>
                    <a:pt x="8227" y="27108"/>
                    <a:pt x="8239" y="27144"/>
                    <a:pt x="8239" y="27168"/>
                  </a:cubicBezTo>
                  <a:cubicBezTo>
                    <a:pt x="8251" y="27227"/>
                    <a:pt x="8263" y="27263"/>
                    <a:pt x="8263" y="27287"/>
                  </a:cubicBezTo>
                  <a:cubicBezTo>
                    <a:pt x="8263" y="27346"/>
                    <a:pt x="8287" y="27394"/>
                    <a:pt x="8287" y="27442"/>
                  </a:cubicBezTo>
                  <a:lnTo>
                    <a:pt x="8287" y="27501"/>
                  </a:lnTo>
                  <a:cubicBezTo>
                    <a:pt x="8287" y="27501"/>
                    <a:pt x="8287" y="27525"/>
                    <a:pt x="8263" y="27537"/>
                  </a:cubicBezTo>
                  <a:cubicBezTo>
                    <a:pt x="8251" y="27561"/>
                    <a:pt x="8251" y="27572"/>
                    <a:pt x="8239" y="27596"/>
                  </a:cubicBezTo>
                  <a:cubicBezTo>
                    <a:pt x="8239" y="27620"/>
                    <a:pt x="8227" y="27656"/>
                    <a:pt x="8227" y="27680"/>
                  </a:cubicBezTo>
                  <a:lnTo>
                    <a:pt x="8192" y="27811"/>
                  </a:lnTo>
                  <a:cubicBezTo>
                    <a:pt x="8180" y="27858"/>
                    <a:pt x="8180" y="27918"/>
                    <a:pt x="8180" y="27953"/>
                  </a:cubicBezTo>
                  <a:cubicBezTo>
                    <a:pt x="8180" y="28001"/>
                    <a:pt x="8180" y="28049"/>
                    <a:pt x="8168" y="28061"/>
                  </a:cubicBezTo>
                  <a:cubicBezTo>
                    <a:pt x="8144" y="28096"/>
                    <a:pt x="8120" y="28120"/>
                    <a:pt x="8084" y="28168"/>
                  </a:cubicBezTo>
                  <a:cubicBezTo>
                    <a:pt x="8084" y="28180"/>
                    <a:pt x="8073" y="28192"/>
                    <a:pt x="8073" y="28215"/>
                  </a:cubicBezTo>
                  <a:lnTo>
                    <a:pt x="8073" y="28239"/>
                  </a:lnTo>
                  <a:lnTo>
                    <a:pt x="8073" y="28275"/>
                  </a:lnTo>
                  <a:cubicBezTo>
                    <a:pt x="8073" y="28299"/>
                    <a:pt x="8084" y="28334"/>
                    <a:pt x="8108" y="28346"/>
                  </a:cubicBezTo>
                  <a:cubicBezTo>
                    <a:pt x="8132" y="28394"/>
                    <a:pt x="8144" y="28430"/>
                    <a:pt x="8144" y="28430"/>
                  </a:cubicBezTo>
                  <a:cubicBezTo>
                    <a:pt x="8144" y="28465"/>
                    <a:pt x="8120" y="28489"/>
                    <a:pt x="8108" y="28537"/>
                  </a:cubicBezTo>
                  <a:cubicBezTo>
                    <a:pt x="8084" y="28549"/>
                    <a:pt x="8073" y="28585"/>
                    <a:pt x="8073" y="28608"/>
                  </a:cubicBezTo>
                  <a:lnTo>
                    <a:pt x="8073" y="28644"/>
                  </a:lnTo>
                  <a:cubicBezTo>
                    <a:pt x="8073" y="28656"/>
                    <a:pt x="8061" y="28656"/>
                    <a:pt x="8061" y="28668"/>
                  </a:cubicBezTo>
                  <a:cubicBezTo>
                    <a:pt x="8049" y="28704"/>
                    <a:pt x="8013" y="28727"/>
                    <a:pt x="8001" y="28787"/>
                  </a:cubicBezTo>
                  <a:cubicBezTo>
                    <a:pt x="7989" y="28846"/>
                    <a:pt x="8001" y="28906"/>
                    <a:pt x="8013" y="28942"/>
                  </a:cubicBezTo>
                  <a:cubicBezTo>
                    <a:pt x="8025" y="28954"/>
                    <a:pt x="8025" y="28966"/>
                    <a:pt x="8025" y="28989"/>
                  </a:cubicBezTo>
                  <a:lnTo>
                    <a:pt x="8025" y="29049"/>
                  </a:lnTo>
                  <a:cubicBezTo>
                    <a:pt x="8025" y="29085"/>
                    <a:pt x="8049" y="29132"/>
                    <a:pt x="8049" y="29168"/>
                  </a:cubicBezTo>
                  <a:cubicBezTo>
                    <a:pt x="8049" y="29239"/>
                    <a:pt x="8013" y="29323"/>
                    <a:pt x="8001" y="29406"/>
                  </a:cubicBezTo>
                  <a:lnTo>
                    <a:pt x="7989" y="29525"/>
                  </a:lnTo>
                  <a:cubicBezTo>
                    <a:pt x="7965" y="29537"/>
                    <a:pt x="7965" y="29561"/>
                    <a:pt x="7965" y="29585"/>
                  </a:cubicBezTo>
                  <a:cubicBezTo>
                    <a:pt x="7965" y="29597"/>
                    <a:pt x="7965" y="29608"/>
                    <a:pt x="7953" y="29620"/>
                  </a:cubicBezTo>
                  <a:cubicBezTo>
                    <a:pt x="7942" y="29656"/>
                    <a:pt x="7906" y="29704"/>
                    <a:pt x="7894" y="29739"/>
                  </a:cubicBezTo>
                  <a:cubicBezTo>
                    <a:pt x="7882" y="29787"/>
                    <a:pt x="7894" y="29835"/>
                    <a:pt x="7894" y="29882"/>
                  </a:cubicBezTo>
                  <a:cubicBezTo>
                    <a:pt x="7906" y="29906"/>
                    <a:pt x="7906" y="29954"/>
                    <a:pt x="7894" y="29966"/>
                  </a:cubicBezTo>
                  <a:lnTo>
                    <a:pt x="7822" y="30037"/>
                  </a:lnTo>
                  <a:cubicBezTo>
                    <a:pt x="7811" y="30061"/>
                    <a:pt x="7787" y="30073"/>
                    <a:pt x="7775" y="30097"/>
                  </a:cubicBezTo>
                  <a:cubicBezTo>
                    <a:pt x="7763" y="30120"/>
                    <a:pt x="7763" y="30120"/>
                    <a:pt x="7763" y="30132"/>
                  </a:cubicBezTo>
                  <a:lnTo>
                    <a:pt x="7763" y="30156"/>
                  </a:lnTo>
                  <a:lnTo>
                    <a:pt x="7763" y="30275"/>
                  </a:lnTo>
                  <a:cubicBezTo>
                    <a:pt x="7751" y="30335"/>
                    <a:pt x="7715" y="30418"/>
                    <a:pt x="7703" y="30489"/>
                  </a:cubicBezTo>
                  <a:cubicBezTo>
                    <a:pt x="7692" y="30537"/>
                    <a:pt x="7692" y="30573"/>
                    <a:pt x="7692" y="30609"/>
                  </a:cubicBezTo>
                  <a:lnTo>
                    <a:pt x="7692" y="30668"/>
                  </a:lnTo>
                  <a:cubicBezTo>
                    <a:pt x="7692" y="30680"/>
                    <a:pt x="7668" y="30692"/>
                    <a:pt x="7668" y="30728"/>
                  </a:cubicBezTo>
                  <a:cubicBezTo>
                    <a:pt x="7668" y="30799"/>
                    <a:pt x="7703" y="30870"/>
                    <a:pt x="7668" y="30918"/>
                  </a:cubicBezTo>
                  <a:cubicBezTo>
                    <a:pt x="7644" y="30930"/>
                    <a:pt x="7632" y="30966"/>
                    <a:pt x="7596" y="30990"/>
                  </a:cubicBezTo>
                  <a:cubicBezTo>
                    <a:pt x="7584" y="31013"/>
                    <a:pt x="7584" y="31025"/>
                    <a:pt x="7572" y="31049"/>
                  </a:cubicBezTo>
                  <a:cubicBezTo>
                    <a:pt x="7572" y="31073"/>
                    <a:pt x="7549" y="31085"/>
                    <a:pt x="7549" y="31097"/>
                  </a:cubicBezTo>
                  <a:cubicBezTo>
                    <a:pt x="7525" y="31156"/>
                    <a:pt x="7465" y="31216"/>
                    <a:pt x="7477" y="31311"/>
                  </a:cubicBezTo>
                  <a:cubicBezTo>
                    <a:pt x="7489" y="31347"/>
                    <a:pt x="7489" y="31382"/>
                    <a:pt x="7489" y="31406"/>
                  </a:cubicBezTo>
                  <a:cubicBezTo>
                    <a:pt x="7513" y="31442"/>
                    <a:pt x="7489" y="31466"/>
                    <a:pt x="7477" y="31502"/>
                  </a:cubicBezTo>
                  <a:cubicBezTo>
                    <a:pt x="7453" y="31561"/>
                    <a:pt x="7418" y="31621"/>
                    <a:pt x="7418" y="31692"/>
                  </a:cubicBezTo>
                  <a:cubicBezTo>
                    <a:pt x="7406" y="31763"/>
                    <a:pt x="7406" y="31823"/>
                    <a:pt x="7370" y="31871"/>
                  </a:cubicBezTo>
                  <a:cubicBezTo>
                    <a:pt x="7358" y="31906"/>
                    <a:pt x="7334" y="31918"/>
                    <a:pt x="7311" y="31942"/>
                  </a:cubicBezTo>
                  <a:cubicBezTo>
                    <a:pt x="7287" y="31978"/>
                    <a:pt x="7275" y="32025"/>
                    <a:pt x="7287" y="32049"/>
                  </a:cubicBezTo>
                  <a:cubicBezTo>
                    <a:pt x="7299" y="32109"/>
                    <a:pt x="7346" y="32168"/>
                    <a:pt x="7334" y="32216"/>
                  </a:cubicBezTo>
                  <a:cubicBezTo>
                    <a:pt x="7311" y="32264"/>
                    <a:pt x="7275" y="32299"/>
                    <a:pt x="7239" y="32359"/>
                  </a:cubicBezTo>
                  <a:cubicBezTo>
                    <a:pt x="7215" y="32466"/>
                    <a:pt x="7180" y="32585"/>
                    <a:pt x="7156" y="32692"/>
                  </a:cubicBezTo>
                  <a:cubicBezTo>
                    <a:pt x="7156" y="32716"/>
                    <a:pt x="7132" y="32752"/>
                    <a:pt x="7132" y="32775"/>
                  </a:cubicBezTo>
                  <a:lnTo>
                    <a:pt x="7132" y="32871"/>
                  </a:lnTo>
                  <a:cubicBezTo>
                    <a:pt x="7156" y="32930"/>
                    <a:pt x="7132" y="32978"/>
                    <a:pt x="7108" y="33014"/>
                  </a:cubicBezTo>
                  <a:cubicBezTo>
                    <a:pt x="7072" y="33061"/>
                    <a:pt x="7049" y="33109"/>
                    <a:pt x="7037" y="33156"/>
                  </a:cubicBezTo>
                  <a:cubicBezTo>
                    <a:pt x="7013" y="33180"/>
                    <a:pt x="6953" y="33216"/>
                    <a:pt x="6930" y="33240"/>
                  </a:cubicBezTo>
                  <a:cubicBezTo>
                    <a:pt x="6918" y="33252"/>
                    <a:pt x="6894" y="33287"/>
                    <a:pt x="6894" y="33311"/>
                  </a:cubicBezTo>
                  <a:cubicBezTo>
                    <a:pt x="6918" y="33347"/>
                    <a:pt x="6918" y="33371"/>
                    <a:pt x="6930" y="33395"/>
                  </a:cubicBezTo>
                  <a:cubicBezTo>
                    <a:pt x="6941" y="33430"/>
                    <a:pt x="6977" y="33466"/>
                    <a:pt x="6977" y="33514"/>
                  </a:cubicBezTo>
                  <a:cubicBezTo>
                    <a:pt x="6941" y="33585"/>
                    <a:pt x="6810" y="33585"/>
                    <a:pt x="6799" y="33692"/>
                  </a:cubicBezTo>
                  <a:cubicBezTo>
                    <a:pt x="6799" y="33728"/>
                    <a:pt x="6810" y="33776"/>
                    <a:pt x="6822" y="33811"/>
                  </a:cubicBezTo>
                  <a:cubicBezTo>
                    <a:pt x="6834" y="33847"/>
                    <a:pt x="6858" y="33883"/>
                    <a:pt x="6822" y="33907"/>
                  </a:cubicBezTo>
                  <a:cubicBezTo>
                    <a:pt x="6775" y="33954"/>
                    <a:pt x="6691" y="33954"/>
                    <a:pt x="6656" y="34026"/>
                  </a:cubicBezTo>
                  <a:cubicBezTo>
                    <a:pt x="6648" y="34080"/>
                    <a:pt x="6671" y="34114"/>
                    <a:pt x="6687" y="34148"/>
                  </a:cubicBezTo>
                  <a:lnTo>
                    <a:pt x="6687" y="34148"/>
                  </a:lnTo>
                  <a:cubicBezTo>
                    <a:pt x="6675" y="34115"/>
                    <a:pt x="6666" y="34082"/>
                    <a:pt x="6679" y="34049"/>
                  </a:cubicBezTo>
                  <a:cubicBezTo>
                    <a:pt x="6691" y="33990"/>
                    <a:pt x="6775" y="33990"/>
                    <a:pt x="6834" y="33930"/>
                  </a:cubicBezTo>
                  <a:cubicBezTo>
                    <a:pt x="6870" y="33895"/>
                    <a:pt x="6858" y="33835"/>
                    <a:pt x="6834" y="33811"/>
                  </a:cubicBezTo>
                  <a:cubicBezTo>
                    <a:pt x="6822" y="33776"/>
                    <a:pt x="6810" y="33728"/>
                    <a:pt x="6810" y="33704"/>
                  </a:cubicBezTo>
                  <a:cubicBezTo>
                    <a:pt x="6810" y="33668"/>
                    <a:pt x="6858" y="33645"/>
                    <a:pt x="6882" y="33633"/>
                  </a:cubicBezTo>
                  <a:cubicBezTo>
                    <a:pt x="6930" y="33609"/>
                    <a:pt x="6977" y="33597"/>
                    <a:pt x="6989" y="33537"/>
                  </a:cubicBezTo>
                  <a:cubicBezTo>
                    <a:pt x="6989" y="33478"/>
                    <a:pt x="6953" y="33454"/>
                    <a:pt x="6941" y="33407"/>
                  </a:cubicBezTo>
                  <a:cubicBezTo>
                    <a:pt x="6918" y="33359"/>
                    <a:pt x="6894" y="33311"/>
                    <a:pt x="6941" y="33287"/>
                  </a:cubicBezTo>
                  <a:cubicBezTo>
                    <a:pt x="6977" y="33252"/>
                    <a:pt x="7037" y="33240"/>
                    <a:pt x="7060" y="33192"/>
                  </a:cubicBezTo>
                  <a:cubicBezTo>
                    <a:pt x="7096" y="33133"/>
                    <a:pt x="7108" y="33109"/>
                    <a:pt x="7132" y="33061"/>
                  </a:cubicBezTo>
                  <a:cubicBezTo>
                    <a:pt x="7168" y="33014"/>
                    <a:pt x="7180" y="32954"/>
                    <a:pt x="7180" y="32895"/>
                  </a:cubicBezTo>
                  <a:cubicBezTo>
                    <a:pt x="7168" y="32859"/>
                    <a:pt x="7180" y="32811"/>
                    <a:pt x="7191" y="32752"/>
                  </a:cubicBezTo>
                  <a:cubicBezTo>
                    <a:pt x="7227" y="32645"/>
                    <a:pt x="7251" y="32525"/>
                    <a:pt x="7287" y="32418"/>
                  </a:cubicBezTo>
                  <a:cubicBezTo>
                    <a:pt x="7299" y="32383"/>
                    <a:pt x="7346" y="32335"/>
                    <a:pt x="7370" y="32275"/>
                  </a:cubicBezTo>
                  <a:cubicBezTo>
                    <a:pt x="7406" y="32180"/>
                    <a:pt x="7358" y="32144"/>
                    <a:pt x="7346" y="32085"/>
                  </a:cubicBezTo>
                  <a:cubicBezTo>
                    <a:pt x="7334" y="32037"/>
                    <a:pt x="7370" y="32002"/>
                    <a:pt x="7418" y="31942"/>
                  </a:cubicBezTo>
                  <a:cubicBezTo>
                    <a:pt x="7477" y="31883"/>
                    <a:pt x="7465" y="31811"/>
                    <a:pt x="7477" y="31752"/>
                  </a:cubicBezTo>
                  <a:cubicBezTo>
                    <a:pt x="7477" y="31692"/>
                    <a:pt x="7513" y="31632"/>
                    <a:pt x="7537" y="31573"/>
                  </a:cubicBezTo>
                  <a:cubicBezTo>
                    <a:pt x="7549" y="31549"/>
                    <a:pt x="7572" y="31513"/>
                    <a:pt x="7572" y="31466"/>
                  </a:cubicBezTo>
                  <a:cubicBezTo>
                    <a:pt x="7584" y="31430"/>
                    <a:pt x="7572" y="31394"/>
                    <a:pt x="7572" y="31371"/>
                  </a:cubicBezTo>
                  <a:cubicBezTo>
                    <a:pt x="7572" y="31311"/>
                    <a:pt x="7608" y="31263"/>
                    <a:pt x="7644" y="31192"/>
                  </a:cubicBezTo>
                  <a:cubicBezTo>
                    <a:pt x="7644" y="31156"/>
                    <a:pt x="7656" y="31144"/>
                    <a:pt x="7656" y="31132"/>
                  </a:cubicBezTo>
                  <a:cubicBezTo>
                    <a:pt x="7656" y="31132"/>
                    <a:pt x="7656" y="31109"/>
                    <a:pt x="7668" y="31097"/>
                  </a:cubicBezTo>
                  <a:lnTo>
                    <a:pt x="7751" y="31025"/>
                  </a:lnTo>
                  <a:cubicBezTo>
                    <a:pt x="7775" y="30990"/>
                    <a:pt x="7775" y="30954"/>
                    <a:pt x="7775" y="30906"/>
                  </a:cubicBezTo>
                  <a:lnTo>
                    <a:pt x="7775" y="30799"/>
                  </a:lnTo>
                  <a:cubicBezTo>
                    <a:pt x="7775" y="30787"/>
                    <a:pt x="7787" y="30751"/>
                    <a:pt x="7787" y="30740"/>
                  </a:cubicBezTo>
                  <a:lnTo>
                    <a:pt x="7787" y="30680"/>
                  </a:lnTo>
                  <a:cubicBezTo>
                    <a:pt x="7787" y="30632"/>
                    <a:pt x="7787" y="30609"/>
                    <a:pt x="7811" y="30573"/>
                  </a:cubicBezTo>
                  <a:cubicBezTo>
                    <a:pt x="7822" y="30501"/>
                    <a:pt x="7846" y="30442"/>
                    <a:pt x="7870" y="30359"/>
                  </a:cubicBezTo>
                  <a:cubicBezTo>
                    <a:pt x="7870" y="30263"/>
                    <a:pt x="7846" y="30192"/>
                    <a:pt x="7894" y="30156"/>
                  </a:cubicBezTo>
                  <a:cubicBezTo>
                    <a:pt x="7930" y="30132"/>
                    <a:pt x="7953" y="30120"/>
                    <a:pt x="7989" y="30073"/>
                  </a:cubicBezTo>
                  <a:cubicBezTo>
                    <a:pt x="8013" y="30025"/>
                    <a:pt x="8001" y="29978"/>
                    <a:pt x="8001" y="29942"/>
                  </a:cubicBezTo>
                  <a:cubicBezTo>
                    <a:pt x="8001" y="29894"/>
                    <a:pt x="7989" y="29858"/>
                    <a:pt x="8001" y="29835"/>
                  </a:cubicBezTo>
                  <a:cubicBezTo>
                    <a:pt x="8013" y="29799"/>
                    <a:pt x="8025" y="29775"/>
                    <a:pt x="8061" y="29739"/>
                  </a:cubicBezTo>
                  <a:cubicBezTo>
                    <a:pt x="8073" y="29727"/>
                    <a:pt x="8073" y="29716"/>
                    <a:pt x="8084" y="29680"/>
                  </a:cubicBezTo>
                  <a:cubicBezTo>
                    <a:pt x="8108" y="29668"/>
                    <a:pt x="8108" y="29644"/>
                    <a:pt x="8108" y="29620"/>
                  </a:cubicBezTo>
                  <a:lnTo>
                    <a:pt x="8120" y="29501"/>
                  </a:lnTo>
                  <a:cubicBezTo>
                    <a:pt x="8132" y="29418"/>
                    <a:pt x="8168" y="29358"/>
                    <a:pt x="8180" y="29251"/>
                  </a:cubicBezTo>
                  <a:cubicBezTo>
                    <a:pt x="8192" y="29192"/>
                    <a:pt x="8180" y="29144"/>
                    <a:pt x="8180" y="29120"/>
                  </a:cubicBezTo>
                  <a:lnTo>
                    <a:pt x="8180" y="29085"/>
                  </a:lnTo>
                  <a:lnTo>
                    <a:pt x="8180" y="29049"/>
                  </a:lnTo>
                  <a:cubicBezTo>
                    <a:pt x="8180" y="29013"/>
                    <a:pt x="8168" y="28989"/>
                    <a:pt x="8168" y="28966"/>
                  </a:cubicBezTo>
                  <a:cubicBezTo>
                    <a:pt x="8144" y="28930"/>
                    <a:pt x="8132" y="28894"/>
                    <a:pt x="8144" y="28870"/>
                  </a:cubicBezTo>
                  <a:cubicBezTo>
                    <a:pt x="8168" y="28835"/>
                    <a:pt x="8180" y="28811"/>
                    <a:pt x="8203" y="28763"/>
                  </a:cubicBezTo>
                  <a:cubicBezTo>
                    <a:pt x="8203" y="28763"/>
                    <a:pt x="8227" y="28751"/>
                    <a:pt x="8227" y="28727"/>
                  </a:cubicBezTo>
                  <a:cubicBezTo>
                    <a:pt x="8239" y="28704"/>
                    <a:pt x="8239" y="28704"/>
                    <a:pt x="8239" y="28692"/>
                  </a:cubicBezTo>
                  <a:cubicBezTo>
                    <a:pt x="8239" y="28668"/>
                    <a:pt x="8239" y="28656"/>
                    <a:pt x="8251" y="28644"/>
                  </a:cubicBezTo>
                  <a:cubicBezTo>
                    <a:pt x="8263" y="28608"/>
                    <a:pt x="8299" y="28573"/>
                    <a:pt x="8311" y="28513"/>
                  </a:cubicBezTo>
                  <a:cubicBezTo>
                    <a:pt x="8311" y="28418"/>
                    <a:pt x="8263" y="28406"/>
                    <a:pt x="8251" y="28358"/>
                  </a:cubicBezTo>
                  <a:cubicBezTo>
                    <a:pt x="8239" y="28346"/>
                    <a:pt x="8227" y="28334"/>
                    <a:pt x="8227" y="28311"/>
                  </a:cubicBezTo>
                  <a:lnTo>
                    <a:pt x="8227" y="28299"/>
                  </a:lnTo>
                  <a:lnTo>
                    <a:pt x="8227" y="28287"/>
                  </a:lnTo>
                  <a:cubicBezTo>
                    <a:pt x="8239" y="28251"/>
                    <a:pt x="8263" y="28227"/>
                    <a:pt x="8299" y="28180"/>
                  </a:cubicBezTo>
                  <a:cubicBezTo>
                    <a:pt x="8346" y="28108"/>
                    <a:pt x="8323" y="28061"/>
                    <a:pt x="8323" y="28013"/>
                  </a:cubicBezTo>
                  <a:cubicBezTo>
                    <a:pt x="8311" y="27930"/>
                    <a:pt x="8346" y="27834"/>
                    <a:pt x="8358" y="27751"/>
                  </a:cubicBezTo>
                  <a:cubicBezTo>
                    <a:pt x="8358" y="27715"/>
                    <a:pt x="8370" y="27692"/>
                    <a:pt x="8406" y="27644"/>
                  </a:cubicBezTo>
                  <a:cubicBezTo>
                    <a:pt x="8418" y="27632"/>
                    <a:pt x="8430" y="27596"/>
                    <a:pt x="8430" y="27572"/>
                  </a:cubicBezTo>
                  <a:lnTo>
                    <a:pt x="8430" y="27477"/>
                  </a:lnTo>
                  <a:cubicBezTo>
                    <a:pt x="8418" y="27418"/>
                    <a:pt x="8418" y="27382"/>
                    <a:pt x="8418" y="27346"/>
                  </a:cubicBezTo>
                  <a:cubicBezTo>
                    <a:pt x="8418" y="27275"/>
                    <a:pt x="8382" y="27227"/>
                    <a:pt x="8382" y="27180"/>
                  </a:cubicBezTo>
                  <a:cubicBezTo>
                    <a:pt x="8370" y="27156"/>
                    <a:pt x="8370" y="27156"/>
                    <a:pt x="8406" y="27108"/>
                  </a:cubicBezTo>
                  <a:cubicBezTo>
                    <a:pt x="8418" y="27096"/>
                    <a:pt x="8430" y="27084"/>
                    <a:pt x="8442" y="27049"/>
                  </a:cubicBezTo>
                  <a:cubicBezTo>
                    <a:pt x="8465" y="27037"/>
                    <a:pt x="8477" y="26977"/>
                    <a:pt x="8477" y="26965"/>
                  </a:cubicBezTo>
                  <a:cubicBezTo>
                    <a:pt x="8477" y="26930"/>
                    <a:pt x="8489" y="26882"/>
                    <a:pt x="8501" y="26822"/>
                  </a:cubicBezTo>
                  <a:lnTo>
                    <a:pt x="8501" y="26787"/>
                  </a:lnTo>
                  <a:cubicBezTo>
                    <a:pt x="8501" y="26751"/>
                    <a:pt x="8489" y="26739"/>
                    <a:pt x="8489" y="26727"/>
                  </a:cubicBezTo>
                  <a:cubicBezTo>
                    <a:pt x="8489" y="26691"/>
                    <a:pt x="8477" y="26668"/>
                    <a:pt x="8465" y="26644"/>
                  </a:cubicBezTo>
                  <a:cubicBezTo>
                    <a:pt x="8442" y="26632"/>
                    <a:pt x="8430" y="26620"/>
                    <a:pt x="8430" y="26608"/>
                  </a:cubicBezTo>
                  <a:lnTo>
                    <a:pt x="8430" y="26584"/>
                  </a:lnTo>
                  <a:lnTo>
                    <a:pt x="8430" y="26572"/>
                  </a:lnTo>
                  <a:cubicBezTo>
                    <a:pt x="8442" y="26549"/>
                    <a:pt x="8489" y="26513"/>
                    <a:pt x="8525" y="26441"/>
                  </a:cubicBezTo>
                  <a:lnTo>
                    <a:pt x="8525" y="26406"/>
                  </a:lnTo>
                  <a:lnTo>
                    <a:pt x="8525" y="26382"/>
                  </a:lnTo>
                  <a:cubicBezTo>
                    <a:pt x="8525" y="26346"/>
                    <a:pt x="8501" y="26334"/>
                    <a:pt x="8501" y="26322"/>
                  </a:cubicBezTo>
                  <a:cubicBezTo>
                    <a:pt x="8489" y="26287"/>
                    <a:pt x="8477" y="26263"/>
                    <a:pt x="8465" y="26251"/>
                  </a:cubicBezTo>
                  <a:cubicBezTo>
                    <a:pt x="8430" y="26203"/>
                    <a:pt x="8430" y="26215"/>
                    <a:pt x="8442" y="26156"/>
                  </a:cubicBezTo>
                  <a:cubicBezTo>
                    <a:pt x="8465" y="26108"/>
                    <a:pt x="8477" y="26072"/>
                    <a:pt x="8477" y="25989"/>
                  </a:cubicBezTo>
                  <a:cubicBezTo>
                    <a:pt x="8477" y="25906"/>
                    <a:pt x="8430" y="25858"/>
                    <a:pt x="8430" y="25834"/>
                  </a:cubicBezTo>
                  <a:cubicBezTo>
                    <a:pt x="8418" y="25810"/>
                    <a:pt x="8430" y="25775"/>
                    <a:pt x="8442" y="25727"/>
                  </a:cubicBezTo>
                  <a:cubicBezTo>
                    <a:pt x="8442" y="25691"/>
                    <a:pt x="8465" y="25679"/>
                    <a:pt x="8465" y="25632"/>
                  </a:cubicBezTo>
                  <a:lnTo>
                    <a:pt x="8465" y="25608"/>
                  </a:lnTo>
                  <a:lnTo>
                    <a:pt x="8465" y="25572"/>
                  </a:lnTo>
                  <a:lnTo>
                    <a:pt x="8477" y="25501"/>
                  </a:lnTo>
                  <a:cubicBezTo>
                    <a:pt x="8489" y="25477"/>
                    <a:pt x="8489" y="25429"/>
                    <a:pt x="8489" y="25417"/>
                  </a:cubicBezTo>
                  <a:cubicBezTo>
                    <a:pt x="8489" y="25370"/>
                    <a:pt x="8501" y="25322"/>
                    <a:pt x="8501" y="25263"/>
                  </a:cubicBezTo>
                  <a:lnTo>
                    <a:pt x="8501" y="25251"/>
                  </a:lnTo>
                  <a:lnTo>
                    <a:pt x="8501" y="25215"/>
                  </a:lnTo>
                  <a:cubicBezTo>
                    <a:pt x="8501" y="25191"/>
                    <a:pt x="8489" y="25179"/>
                    <a:pt x="8489" y="25156"/>
                  </a:cubicBezTo>
                  <a:cubicBezTo>
                    <a:pt x="8489" y="25132"/>
                    <a:pt x="8477" y="25096"/>
                    <a:pt x="8465" y="25084"/>
                  </a:cubicBezTo>
                  <a:cubicBezTo>
                    <a:pt x="8430" y="25025"/>
                    <a:pt x="8430" y="25060"/>
                    <a:pt x="8465" y="25013"/>
                  </a:cubicBezTo>
                  <a:cubicBezTo>
                    <a:pt x="8477" y="25001"/>
                    <a:pt x="8489" y="24965"/>
                    <a:pt x="8501" y="24941"/>
                  </a:cubicBezTo>
                  <a:cubicBezTo>
                    <a:pt x="8525" y="24917"/>
                    <a:pt x="8537" y="24905"/>
                    <a:pt x="8537" y="24882"/>
                  </a:cubicBezTo>
                  <a:cubicBezTo>
                    <a:pt x="8549" y="24846"/>
                    <a:pt x="8537" y="24822"/>
                    <a:pt x="8537" y="24798"/>
                  </a:cubicBezTo>
                  <a:cubicBezTo>
                    <a:pt x="8501" y="24715"/>
                    <a:pt x="8465" y="24679"/>
                    <a:pt x="8465" y="24655"/>
                  </a:cubicBezTo>
                  <a:lnTo>
                    <a:pt x="8465" y="24596"/>
                  </a:lnTo>
                  <a:lnTo>
                    <a:pt x="8465" y="24524"/>
                  </a:lnTo>
                  <a:lnTo>
                    <a:pt x="8465" y="24477"/>
                  </a:lnTo>
                  <a:lnTo>
                    <a:pt x="8465" y="24465"/>
                  </a:lnTo>
                  <a:cubicBezTo>
                    <a:pt x="8465" y="24465"/>
                    <a:pt x="8465" y="24429"/>
                    <a:pt x="8477" y="24417"/>
                  </a:cubicBezTo>
                  <a:cubicBezTo>
                    <a:pt x="8489" y="24382"/>
                    <a:pt x="8501" y="24370"/>
                    <a:pt x="8525" y="24322"/>
                  </a:cubicBezTo>
                  <a:cubicBezTo>
                    <a:pt x="8549" y="24286"/>
                    <a:pt x="8537" y="24227"/>
                    <a:pt x="8525" y="24191"/>
                  </a:cubicBezTo>
                  <a:cubicBezTo>
                    <a:pt x="8501" y="24167"/>
                    <a:pt x="8489" y="24132"/>
                    <a:pt x="8477" y="24120"/>
                  </a:cubicBezTo>
                  <a:cubicBezTo>
                    <a:pt x="8477" y="24084"/>
                    <a:pt x="8465" y="24072"/>
                    <a:pt x="8465" y="24072"/>
                  </a:cubicBezTo>
                  <a:cubicBezTo>
                    <a:pt x="8442" y="24013"/>
                    <a:pt x="8430" y="23953"/>
                    <a:pt x="8418" y="23905"/>
                  </a:cubicBezTo>
                  <a:cubicBezTo>
                    <a:pt x="8406" y="23893"/>
                    <a:pt x="8406" y="23870"/>
                    <a:pt x="8406" y="23834"/>
                  </a:cubicBezTo>
                  <a:lnTo>
                    <a:pt x="8382" y="23751"/>
                  </a:lnTo>
                  <a:cubicBezTo>
                    <a:pt x="8370" y="23691"/>
                    <a:pt x="8370" y="23655"/>
                    <a:pt x="8370" y="23596"/>
                  </a:cubicBezTo>
                  <a:cubicBezTo>
                    <a:pt x="8370" y="23536"/>
                    <a:pt x="8358" y="23465"/>
                    <a:pt x="8358" y="23417"/>
                  </a:cubicBezTo>
                  <a:lnTo>
                    <a:pt x="8346" y="23334"/>
                  </a:lnTo>
                  <a:lnTo>
                    <a:pt x="8346" y="23286"/>
                  </a:lnTo>
                  <a:lnTo>
                    <a:pt x="8346" y="23274"/>
                  </a:lnTo>
                  <a:cubicBezTo>
                    <a:pt x="8346" y="23239"/>
                    <a:pt x="8382" y="23191"/>
                    <a:pt x="8382" y="23096"/>
                  </a:cubicBezTo>
                  <a:cubicBezTo>
                    <a:pt x="8370" y="22989"/>
                    <a:pt x="8311" y="22941"/>
                    <a:pt x="8299" y="22917"/>
                  </a:cubicBezTo>
                  <a:cubicBezTo>
                    <a:pt x="8287" y="22893"/>
                    <a:pt x="8287" y="22858"/>
                    <a:pt x="8287" y="22798"/>
                  </a:cubicBezTo>
                  <a:lnTo>
                    <a:pt x="8287" y="22750"/>
                  </a:lnTo>
                  <a:lnTo>
                    <a:pt x="8287" y="22703"/>
                  </a:lnTo>
                  <a:lnTo>
                    <a:pt x="8287" y="22643"/>
                  </a:lnTo>
                  <a:cubicBezTo>
                    <a:pt x="8299" y="22619"/>
                    <a:pt x="8299" y="22584"/>
                    <a:pt x="8299" y="22536"/>
                  </a:cubicBezTo>
                  <a:cubicBezTo>
                    <a:pt x="8287" y="22512"/>
                    <a:pt x="8287" y="22500"/>
                    <a:pt x="8287" y="22477"/>
                  </a:cubicBezTo>
                  <a:lnTo>
                    <a:pt x="8263" y="22441"/>
                  </a:lnTo>
                  <a:lnTo>
                    <a:pt x="8251" y="22346"/>
                  </a:lnTo>
                  <a:lnTo>
                    <a:pt x="8239" y="22298"/>
                  </a:lnTo>
                  <a:cubicBezTo>
                    <a:pt x="8239" y="22274"/>
                    <a:pt x="8227" y="22238"/>
                    <a:pt x="8203" y="22227"/>
                  </a:cubicBezTo>
                  <a:cubicBezTo>
                    <a:pt x="8180" y="22179"/>
                    <a:pt x="8144" y="22167"/>
                    <a:pt x="8132" y="22155"/>
                  </a:cubicBezTo>
                  <a:cubicBezTo>
                    <a:pt x="8122" y="22145"/>
                    <a:pt x="8112" y="22117"/>
                    <a:pt x="8109" y="22117"/>
                  </a:cubicBezTo>
                  <a:cubicBezTo>
                    <a:pt x="8108" y="22117"/>
                    <a:pt x="8108" y="22118"/>
                    <a:pt x="8108" y="22119"/>
                  </a:cubicBezTo>
                  <a:lnTo>
                    <a:pt x="8061" y="21965"/>
                  </a:lnTo>
                  <a:lnTo>
                    <a:pt x="8061" y="21929"/>
                  </a:lnTo>
                  <a:cubicBezTo>
                    <a:pt x="8061" y="21917"/>
                    <a:pt x="8073" y="21881"/>
                    <a:pt x="8084" y="21857"/>
                  </a:cubicBezTo>
                  <a:cubicBezTo>
                    <a:pt x="8084" y="21846"/>
                    <a:pt x="8108" y="21822"/>
                    <a:pt x="8108" y="21798"/>
                  </a:cubicBezTo>
                  <a:lnTo>
                    <a:pt x="8108" y="21750"/>
                  </a:lnTo>
                  <a:lnTo>
                    <a:pt x="8108" y="21703"/>
                  </a:lnTo>
                  <a:cubicBezTo>
                    <a:pt x="8084" y="21667"/>
                    <a:pt x="8061" y="21631"/>
                    <a:pt x="8049" y="21607"/>
                  </a:cubicBezTo>
                  <a:cubicBezTo>
                    <a:pt x="8013" y="21572"/>
                    <a:pt x="8001" y="21560"/>
                    <a:pt x="8001" y="21548"/>
                  </a:cubicBezTo>
                  <a:cubicBezTo>
                    <a:pt x="8001" y="21550"/>
                    <a:pt x="8001" y="21550"/>
                    <a:pt x="8000" y="21550"/>
                  </a:cubicBezTo>
                  <a:cubicBezTo>
                    <a:pt x="7998" y="21550"/>
                    <a:pt x="7989" y="21521"/>
                    <a:pt x="7989" y="21500"/>
                  </a:cubicBezTo>
                  <a:cubicBezTo>
                    <a:pt x="7989" y="21441"/>
                    <a:pt x="8001" y="21381"/>
                    <a:pt x="7953" y="21286"/>
                  </a:cubicBezTo>
                  <a:cubicBezTo>
                    <a:pt x="7930" y="21226"/>
                    <a:pt x="7882" y="21191"/>
                    <a:pt x="7882" y="21167"/>
                  </a:cubicBezTo>
                  <a:lnTo>
                    <a:pt x="7834" y="21012"/>
                  </a:lnTo>
                  <a:lnTo>
                    <a:pt x="7834" y="20988"/>
                  </a:lnTo>
                  <a:cubicBezTo>
                    <a:pt x="7846" y="20976"/>
                    <a:pt x="7870" y="20953"/>
                    <a:pt x="7882" y="20917"/>
                  </a:cubicBezTo>
                  <a:cubicBezTo>
                    <a:pt x="7894" y="20893"/>
                    <a:pt x="7930" y="20798"/>
                    <a:pt x="7882" y="20738"/>
                  </a:cubicBezTo>
                  <a:cubicBezTo>
                    <a:pt x="7846" y="20679"/>
                    <a:pt x="7822" y="20667"/>
                    <a:pt x="7787" y="20655"/>
                  </a:cubicBezTo>
                  <a:cubicBezTo>
                    <a:pt x="7779" y="20632"/>
                    <a:pt x="7766" y="20618"/>
                    <a:pt x="7758" y="20612"/>
                  </a:cubicBezTo>
                  <a:lnTo>
                    <a:pt x="7758" y="20612"/>
                  </a:lnTo>
                  <a:cubicBezTo>
                    <a:pt x="7768" y="20602"/>
                    <a:pt x="7777" y="20588"/>
                    <a:pt x="7787" y="20560"/>
                  </a:cubicBezTo>
                  <a:cubicBezTo>
                    <a:pt x="7811" y="20548"/>
                    <a:pt x="7811" y="20536"/>
                    <a:pt x="7822" y="20500"/>
                  </a:cubicBezTo>
                  <a:cubicBezTo>
                    <a:pt x="7822" y="20488"/>
                    <a:pt x="7834" y="20476"/>
                    <a:pt x="7834" y="20453"/>
                  </a:cubicBezTo>
                  <a:lnTo>
                    <a:pt x="7834" y="20417"/>
                  </a:lnTo>
                  <a:cubicBezTo>
                    <a:pt x="7822" y="20369"/>
                    <a:pt x="7834" y="20310"/>
                    <a:pt x="7822" y="20238"/>
                  </a:cubicBezTo>
                  <a:cubicBezTo>
                    <a:pt x="7822" y="20238"/>
                    <a:pt x="7811" y="20179"/>
                    <a:pt x="7787" y="20155"/>
                  </a:cubicBezTo>
                  <a:cubicBezTo>
                    <a:pt x="7775" y="20131"/>
                    <a:pt x="7763" y="20119"/>
                    <a:pt x="7751" y="20095"/>
                  </a:cubicBezTo>
                  <a:lnTo>
                    <a:pt x="7692" y="20036"/>
                  </a:lnTo>
                  <a:lnTo>
                    <a:pt x="7692" y="20036"/>
                  </a:lnTo>
                  <a:cubicBezTo>
                    <a:pt x="7693" y="20024"/>
                    <a:pt x="7696" y="19990"/>
                    <a:pt x="7703" y="19952"/>
                  </a:cubicBezTo>
                  <a:cubicBezTo>
                    <a:pt x="7715" y="19941"/>
                    <a:pt x="7715" y="19905"/>
                    <a:pt x="7715" y="19893"/>
                  </a:cubicBezTo>
                  <a:lnTo>
                    <a:pt x="7715" y="19833"/>
                  </a:lnTo>
                  <a:cubicBezTo>
                    <a:pt x="7715" y="19822"/>
                    <a:pt x="7727" y="19786"/>
                    <a:pt x="7727" y="19762"/>
                  </a:cubicBezTo>
                  <a:cubicBezTo>
                    <a:pt x="7751" y="19726"/>
                    <a:pt x="7751" y="19679"/>
                    <a:pt x="7751" y="19643"/>
                  </a:cubicBezTo>
                  <a:cubicBezTo>
                    <a:pt x="7751" y="19560"/>
                    <a:pt x="7715" y="19536"/>
                    <a:pt x="7703" y="19500"/>
                  </a:cubicBezTo>
                  <a:cubicBezTo>
                    <a:pt x="7692" y="19476"/>
                    <a:pt x="7668" y="19464"/>
                    <a:pt x="7668" y="19441"/>
                  </a:cubicBezTo>
                  <a:lnTo>
                    <a:pt x="7668" y="19381"/>
                  </a:lnTo>
                  <a:lnTo>
                    <a:pt x="7668" y="19298"/>
                  </a:lnTo>
                  <a:lnTo>
                    <a:pt x="7668" y="19250"/>
                  </a:lnTo>
                  <a:cubicBezTo>
                    <a:pt x="7668" y="19238"/>
                    <a:pt x="7656" y="19202"/>
                    <a:pt x="7656" y="19190"/>
                  </a:cubicBezTo>
                  <a:lnTo>
                    <a:pt x="7632" y="19107"/>
                  </a:lnTo>
                  <a:lnTo>
                    <a:pt x="7632" y="19071"/>
                  </a:lnTo>
                  <a:lnTo>
                    <a:pt x="7632" y="19024"/>
                  </a:lnTo>
                  <a:cubicBezTo>
                    <a:pt x="7608" y="18964"/>
                    <a:pt x="7596" y="18905"/>
                    <a:pt x="7596" y="18881"/>
                  </a:cubicBezTo>
                  <a:cubicBezTo>
                    <a:pt x="7596" y="18845"/>
                    <a:pt x="7644" y="18774"/>
                    <a:pt x="7644" y="18690"/>
                  </a:cubicBezTo>
                  <a:lnTo>
                    <a:pt x="7644" y="18512"/>
                  </a:lnTo>
                  <a:cubicBezTo>
                    <a:pt x="7644" y="18428"/>
                    <a:pt x="7632" y="18369"/>
                    <a:pt x="7632" y="18333"/>
                  </a:cubicBezTo>
                  <a:cubicBezTo>
                    <a:pt x="7632" y="18298"/>
                    <a:pt x="7656" y="18250"/>
                    <a:pt x="7668" y="18167"/>
                  </a:cubicBezTo>
                  <a:lnTo>
                    <a:pt x="7668" y="18131"/>
                  </a:lnTo>
                  <a:lnTo>
                    <a:pt x="7668" y="18095"/>
                  </a:lnTo>
                  <a:cubicBezTo>
                    <a:pt x="7668" y="18071"/>
                    <a:pt x="7656" y="18047"/>
                    <a:pt x="7656" y="18036"/>
                  </a:cubicBezTo>
                  <a:cubicBezTo>
                    <a:pt x="7644" y="18000"/>
                    <a:pt x="7632" y="17976"/>
                    <a:pt x="7632" y="17952"/>
                  </a:cubicBezTo>
                  <a:lnTo>
                    <a:pt x="7692" y="17893"/>
                  </a:lnTo>
                  <a:cubicBezTo>
                    <a:pt x="7703" y="17881"/>
                    <a:pt x="7715" y="17869"/>
                    <a:pt x="7727" y="17833"/>
                  </a:cubicBezTo>
                  <a:cubicBezTo>
                    <a:pt x="7727" y="17821"/>
                    <a:pt x="7751" y="17797"/>
                    <a:pt x="7751" y="17774"/>
                  </a:cubicBezTo>
                  <a:lnTo>
                    <a:pt x="7751" y="17750"/>
                  </a:lnTo>
                  <a:lnTo>
                    <a:pt x="7751" y="17655"/>
                  </a:lnTo>
                  <a:lnTo>
                    <a:pt x="7751" y="17559"/>
                  </a:lnTo>
                  <a:cubicBezTo>
                    <a:pt x="7751" y="17512"/>
                    <a:pt x="7727" y="17464"/>
                    <a:pt x="7727" y="17440"/>
                  </a:cubicBezTo>
                  <a:lnTo>
                    <a:pt x="7727" y="17357"/>
                  </a:lnTo>
                  <a:cubicBezTo>
                    <a:pt x="7751" y="17321"/>
                    <a:pt x="7727" y="17274"/>
                    <a:pt x="7727" y="17238"/>
                  </a:cubicBezTo>
                  <a:lnTo>
                    <a:pt x="7727" y="17166"/>
                  </a:lnTo>
                  <a:cubicBezTo>
                    <a:pt x="7727" y="17155"/>
                    <a:pt x="7727" y="17155"/>
                    <a:pt x="7751" y="17119"/>
                  </a:cubicBezTo>
                  <a:cubicBezTo>
                    <a:pt x="7763" y="17107"/>
                    <a:pt x="7787" y="17083"/>
                    <a:pt x="7811" y="17024"/>
                  </a:cubicBezTo>
                  <a:cubicBezTo>
                    <a:pt x="7822" y="16988"/>
                    <a:pt x="7822" y="16988"/>
                    <a:pt x="7822" y="16976"/>
                  </a:cubicBezTo>
                  <a:lnTo>
                    <a:pt x="7822" y="16964"/>
                  </a:lnTo>
                  <a:cubicBezTo>
                    <a:pt x="7834" y="16964"/>
                    <a:pt x="7834" y="16940"/>
                    <a:pt x="7834" y="16928"/>
                  </a:cubicBezTo>
                  <a:cubicBezTo>
                    <a:pt x="7846" y="16904"/>
                    <a:pt x="7846" y="16869"/>
                    <a:pt x="7870" y="16821"/>
                  </a:cubicBezTo>
                  <a:lnTo>
                    <a:pt x="7870" y="16797"/>
                  </a:lnTo>
                  <a:lnTo>
                    <a:pt x="7870" y="16738"/>
                  </a:lnTo>
                  <a:cubicBezTo>
                    <a:pt x="7846" y="16702"/>
                    <a:pt x="7846" y="16678"/>
                    <a:pt x="7834" y="16666"/>
                  </a:cubicBezTo>
                  <a:cubicBezTo>
                    <a:pt x="7822" y="16631"/>
                    <a:pt x="7787" y="16607"/>
                    <a:pt x="7787" y="16583"/>
                  </a:cubicBezTo>
                  <a:cubicBezTo>
                    <a:pt x="7787" y="16559"/>
                    <a:pt x="7811" y="16523"/>
                    <a:pt x="7822" y="16500"/>
                  </a:cubicBezTo>
                  <a:cubicBezTo>
                    <a:pt x="7822" y="16488"/>
                    <a:pt x="7834" y="16464"/>
                    <a:pt x="7834" y="16440"/>
                  </a:cubicBezTo>
                  <a:lnTo>
                    <a:pt x="7834" y="16428"/>
                  </a:lnTo>
                  <a:cubicBezTo>
                    <a:pt x="7834" y="16404"/>
                    <a:pt x="7846" y="16393"/>
                    <a:pt x="7882" y="16369"/>
                  </a:cubicBezTo>
                  <a:cubicBezTo>
                    <a:pt x="7894" y="16345"/>
                    <a:pt x="7906" y="16333"/>
                    <a:pt x="7930" y="16309"/>
                  </a:cubicBezTo>
                  <a:cubicBezTo>
                    <a:pt x="7942" y="16273"/>
                    <a:pt x="7953" y="16226"/>
                    <a:pt x="7953" y="16214"/>
                  </a:cubicBezTo>
                  <a:cubicBezTo>
                    <a:pt x="7953" y="16154"/>
                    <a:pt x="7947" y="16106"/>
                    <a:pt x="7948" y="16071"/>
                  </a:cubicBezTo>
                  <a:lnTo>
                    <a:pt x="7948" y="16071"/>
                  </a:lnTo>
                  <a:cubicBezTo>
                    <a:pt x="7965" y="16045"/>
                    <a:pt x="7975" y="16026"/>
                    <a:pt x="7989" y="16012"/>
                  </a:cubicBezTo>
                  <a:lnTo>
                    <a:pt x="8108" y="16012"/>
                  </a:lnTo>
                  <a:cubicBezTo>
                    <a:pt x="8132" y="15988"/>
                    <a:pt x="8192" y="15988"/>
                    <a:pt x="8239" y="15952"/>
                  </a:cubicBezTo>
                  <a:cubicBezTo>
                    <a:pt x="8299" y="15869"/>
                    <a:pt x="8299" y="15809"/>
                    <a:pt x="8311" y="15785"/>
                  </a:cubicBezTo>
                  <a:cubicBezTo>
                    <a:pt x="8311" y="15766"/>
                    <a:pt x="8314" y="15750"/>
                    <a:pt x="8315" y="15744"/>
                  </a:cubicBezTo>
                  <a:lnTo>
                    <a:pt x="8315" y="15744"/>
                  </a:lnTo>
                  <a:cubicBezTo>
                    <a:pt x="8318" y="15742"/>
                    <a:pt x="8320" y="15740"/>
                    <a:pt x="8323" y="15738"/>
                  </a:cubicBezTo>
                  <a:lnTo>
                    <a:pt x="8358" y="15714"/>
                  </a:lnTo>
                  <a:lnTo>
                    <a:pt x="8406" y="15666"/>
                  </a:lnTo>
                  <a:lnTo>
                    <a:pt x="8465" y="15607"/>
                  </a:lnTo>
                  <a:cubicBezTo>
                    <a:pt x="8477" y="15595"/>
                    <a:pt x="8501" y="15571"/>
                    <a:pt x="8537" y="15559"/>
                  </a:cubicBezTo>
                  <a:cubicBezTo>
                    <a:pt x="8549" y="15559"/>
                    <a:pt x="8584" y="15547"/>
                    <a:pt x="8596" y="15535"/>
                  </a:cubicBezTo>
                  <a:lnTo>
                    <a:pt x="8620" y="15500"/>
                  </a:lnTo>
                  <a:lnTo>
                    <a:pt x="8644" y="15488"/>
                  </a:lnTo>
                  <a:cubicBezTo>
                    <a:pt x="8656" y="15476"/>
                    <a:pt x="8680" y="15452"/>
                    <a:pt x="8715" y="15440"/>
                  </a:cubicBezTo>
                  <a:cubicBezTo>
                    <a:pt x="8736" y="15430"/>
                    <a:pt x="8800" y="15385"/>
                    <a:pt x="8795" y="15379"/>
                  </a:cubicBezTo>
                  <a:lnTo>
                    <a:pt x="8795" y="15379"/>
                  </a:lnTo>
                  <a:cubicBezTo>
                    <a:pt x="8812" y="15376"/>
                    <a:pt x="8843" y="15366"/>
                    <a:pt x="8882" y="15357"/>
                  </a:cubicBezTo>
                  <a:cubicBezTo>
                    <a:pt x="8894" y="15333"/>
                    <a:pt x="8918" y="15333"/>
                    <a:pt x="8954" y="15309"/>
                  </a:cubicBezTo>
                  <a:lnTo>
                    <a:pt x="8977" y="15273"/>
                  </a:lnTo>
                  <a:cubicBezTo>
                    <a:pt x="9001" y="15261"/>
                    <a:pt x="9013" y="15250"/>
                    <a:pt x="9013" y="15238"/>
                  </a:cubicBezTo>
                  <a:cubicBezTo>
                    <a:pt x="9037" y="15190"/>
                    <a:pt x="9037" y="15142"/>
                    <a:pt x="9061" y="15130"/>
                  </a:cubicBezTo>
                  <a:lnTo>
                    <a:pt x="9061" y="15119"/>
                  </a:lnTo>
                  <a:lnTo>
                    <a:pt x="9085" y="15083"/>
                  </a:lnTo>
                  <a:cubicBezTo>
                    <a:pt x="9132" y="15023"/>
                    <a:pt x="9180" y="14999"/>
                    <a:pt x="9239" y="14916"/>
                  </a:cubicBezTo>
                  <a:lnTo>
                    <a:pt x="9299" y="14845"/>
                  </a:lnTo>
                  <a:cubicBezTo>
                    <a:pt x="9311" y="14833"/>
                    <a:pt x="9323" y="14821"/>
                    <a:pt x="9358" y="14797"/>
                  </a:cubicBezTo>
                  <a:cubicBezTo>
                    <a:pt x="9370" y="14785"/>
                    <a:pt x="9418" y="14761"/>
                    <a:pt x="9442" y="14726"/>
                  </a:cubicBezTo>
                  <a:cubicBezTo>
                    <a:pt x="9477" y="14678"/>
                    <a:pt x="9489" y="14666"/>
                    <a:pt x="9513" y="14642"/>
                  </a:cubicBezTo>
                  <a:lnTo>
                    <a:pt x="9597" y="14547"/>
                  </a:lnTo>
                  <a:cubicBezTo>
                    <a:pt x="9632" y="14499"/>
                    <a:pt x="9656" y="14464"/>
                    <a:pt x="9668" y="14428"/>
                  </a:cubicBezTo>
                  <a:cubicBezTo>
                    <a:pt x="9680" y="14404"/>
                    <a:pt x="9680" y="14380"/>
                    <a:pt x="9692" y="14368"/>
                  </a:cubicBezTo>
                  <a:cubicBezTo>
                    <a:pt x="9692" y="14357"/>
                    <a:pt x="9727" y="14345"/>
                    <a:pt x="9751" y="14309"/>
                  </a:cubicBezTo>
                  <a:lnTo>
                    <a:pt x="9799" y="14261"/>
                  </a:lnTo>
                  <a:lnTo>
                    <a:pt x="9847" y="14226"/>
                  </a:lnTo>
                  <a:lnTo>
                    <a:pt x="9918" y="14142"/>
                  </a:lnTo>
                  <a:cubicBezTo>
                    <a:pt x="9930" y="14118"/>
                    <a:pt x="9966" y="14118"/>
                    <a:pt x="9989" y="14047"/>
                  </a:cubicBezTo>
                  <a:cubicBezTo>
                    <a:pt x="10025" y="13999"/>
                    <a:pt x="10025" y="13952"/>
                    <a:pt x="10037" y="13940"/>
                  </a:cubicBezTo>
                  <a:cubicBezTo>
                    <a:pt x="10049" y="13940"/>
                    <a:pt x="10049" y="13928"/>
                    <a:pt x="10049" y="13928"/>
                  </a:cubicBezTo>
                  <a:cubicBezTo>
                    <a:pt x="10049" y="13928"/>
                    <a:pt x="10073" y="13892"/>
                    <a:pt x="10085" y="13880"/>
                  </a:cubicBezTo>
                  <a:lnTo>
                    <a:pt x="10132" y="13785"/>
                  </a:lnTo>
                  <a:cubicBezTo>
                    <a:pt x="10144" y="13785"/>
                    <a:pt x="10168" y="13785"/>
                    <a:pt x="10216" y="13773"/>
                  </a:cubicBezTo>
                  <a:cubicBezTo>
                    <a:pt x="10251" y="13773"/>
                    <a:pt x="10263" y="13773"/>
                    <a:pt x="10311" y="13749"/>
                  </a:cubicBezTo>
                  <a:cubicBezTo>
                    <a:pt x="10323" y="13726"/>
                    <a:pt x="10335" y="13726"/>
                    <a:pt x="10370" y="13690"/>
                  </a:cubicBezTo>
                  <a:cubicBezTo>
                    <a:pt x="10370" y="13690"/>
                    <a:pt x="10382" y="13654"/>
                    <a:pt x="10382" y="13630"/>
                  </a:cubicBezTo>
                  <a:cubicBezTo>
                    <a:pt x="10394" y="13547"/>
                    <a:pt x="10382" y="13511"/>
                    <a:pt x="10382" y="13476"/>
                  </a:cubicBezTo>
                  <a:cubicBezTo>
                    <a:pt x="10381" y="13473"/>
                    <a:pt x="10380" y="13470"/>
                    <a:pt x="10379" y="13467"/>
                  </a:cubicBezTo>
                  <a:lnTo>
                    <a:pt x="10379" y="13467"/>
                  </a:lnTo>
                  <a:cubicBezTo>
                    <a:pt x="10385" y="13464"/>
                    <a:pt x="10394" y="13458"/>
                    <a:pt x="10406" y="13452"/>
                  </a:cubicBezTo>
                  <a:cubicBezTo>
                    <a:pt x="10442" y="13428"/>
                    <a:pt x="10489" y="13416"/>
                    <a:pt x="10549" y="13345"/>
                  </a:cubicBezTo>
                  <a:cubicBezTo>
                    <a:pt x="10585" y="13273"/>
                    <a:pt x="10573" y="13214"/>
                    <a:pt x="10573" y="13178"/>
                  </a:cubicBezTo>
                  <a:lnTo>
                    <a:pt x="10573" y="13130"/>
                  </a:lnTo>
                  <a:cubicBezTo>
                    <a:pt x="10573" y="13130"/>
                    <a:pt x="10573" y="13118"/>
                    <a:pt x="10609" y="13095"/>
                  </a:cubicBezTo>
                  <a:cubicBezTo>
                    <a:pt x="10620" y="13059"/>
                    <a:pt x="10644" y="13035"/>
                    <a:pt x="10680" y="12952"/>
                  </a:cubicBezTo>
                  <a:lnTo>
                    <a:pt x="10704" y="12856"/>
                  </a:lnTo>
                  <a:lnTo>
                    <a:pt x="10740" y="12749"/>
                  </a:lnTo>
                  <a:cubicBezTo>
                    <a:pt x="10740" y="12737"/>
                    <a:pt x="10751" y="12702"/>
                    <a:pt x="10763" y="12678"/>
                  </a:cubicBezTo>
                  <a:cubicBezTo>
                    <a:pt x="10787" y="12642"/>
                    <a:pt x="10799" y="12630"/>
                    <a:pt x="10799" y="12594"/>
                  </a:cubicBezTo>
                  <a:cubicBezTo>
                    <a:pt x="10811" y="12583"/>
                    <a:pt x="10811" y="12571"/>
                    <a:pt x="10811" y="12559"/>
                  </a:cubicBezTo>
                  <a:lnTo>
                    <a:pt x="10811" y="12511"/>
                  </a:lnTo>
                  <a:cubicBezTo>
                    <a:pt x="10799" y="12440"/>
                    <a:pt x="10763" y="12392"/>
                    <a:pt x="10751" y="12356"/>
                  </a:cubicBezTo>
                  <a:lnTo>
                    <a:pt x="10692" y="12273"/>
                  </a:lnTo>
                  <a:cubicBezTo>
                    <a:pt x="10644" y="12237"/>
                    <a:pt x="10620" y="12225"/>
                    <a:pt x="10585" y="12213"/>
                  </a:cubicBezTo>
                  <a:cubicBezTo>
                    <a:pt x="10561" y="12202"/>
                    <a:pt x="10549" y="12202"/>
                    <a:pt x="10525" y="12202"/>
                  </a:cubicBezTo>
                  <a:cubicBezTo>
                    <a:pt x="10513" y="12178"/>
                    <a:pt x="10501" y="12178"/>
                    <a:pt x="10501" y="12178"/>
                  </a:cubicBezTo>
                  <a:lnTo>
                    <a:pt x="10489" y="12178"/>
                  </a:lnTo>
                  <a:cubicBezTo>
                    <a:pt x="10466" y="12166"/>
                    <a:pt x="10442" y="12118"/>
                    <a:pt x="10382" y="12094"/>
                  </a:cubicBezTo>
                  <a:cubicBezTo>
                    <a:pt x="10347" y="12082"/>
                    <a:pt x="10311" y="12059"/>
                    <a:pt x="10275" y="12059"/>
                  </a:cubicBezTo>
                  <a:cubicBezTo>
                    <a:pt x="10263" y="12059"/>
                    <a:pt x="10216" y="12082"/>
                    <a:pt x="10204" y="12082"/>
                  </a:cubicBezTo>
                  <a:cubicBezTo>
                    <a:pt x="10156" y="12094"/>
                    <a:pt x="10132" y="12106"/>
                    <a:pt x="10097" y="12106"/>
                  </a:cubicBezTo>
                  <a:lnTo>
                    <a:pt x="9906" y="12154"/>
                  </a:lnTo>
                  <a:lnTo>
                    <a:pt x="9870" y="12166"/>
                  </a:lnTo>
                  <a:lnTo>
                    <a:pt x="9811" y="12166"/>
                  </a:lnTo>
                  <a:cubicBezTo>
                    <a:pt x="9787" y="12178"/>
                    <a:pt x="9739" y="12166"/>
                    <a:pt x="9680" y="12202"/>
                  </a:cubicBezTo>
                  <a:cubicBezTo>
                    <a:pt x="9632" y="12213"/>
                    <a:pt x="9656" y="12213"/>
                    <a:pt x="9632" y="12213"/>
                  </a:cubicBezTo>
                  <a:lnTo>
                    <a:pt x="9597" y="12225"/>
                  </a:lnTo>
                  <a:cubicBezTo>
                    <a:pt x="9561" y="12225"/>
                    <a:pt x="9513" y="12237"/>
                    <a:pt x="9477" y="12273"/>
                  </a:cubicBezTo>
                  <a:cubicBezTo>
                    <a:pt x="9382" y="12333"/>
                    <a:pt x="9358" y="12392"/>
                    <a:pt x="9311" y="12416"/>
                  </a:cubicBezTo>
                  <a:lnTo>
                    <a:pt x="9275" y="12452"/>
                  </a:lnTo>
                  <a:cubicBezTo>
                    <a:pt x="9263" y="12463"/>
                    <a:pt x="9251" y="12475"/>
                    <a:pt x="9251" y="12499"/>
                  </a:cubicBezTo>
                  <a:cubicBezTo>
                    <a:pt x="9239" y="12511"/>
                    <a:pt x="9216" y="12535"/>
                    <a:pt x="9216" y="12559"/>
                  </a:cubicBezTo>
                  <a:lnTo>
                    <a:pt x="9192" y="12618"/>
                  </a:lnTo>
                  <a:cubicBezTo>
                    <a:pt x="9204" y="12618"/>
                    <a:pt x="9180" y="12642"/>
                    <a:pt x="9156" y="12654"/>
                  </a:cubicBezTo>
                  <a:cubicBezTo>
                    <a:pt x="9144" y="12678"/>
                    <a:pt x="9144" y="12690"/>
                    <a:pt x="9132" y="12702"/>
                  </a:cubicBezTo>
                  <a:cubicBezTo>
                    <a:pt x="9120" y="12737"/>
                    <a:pt x="9096" y="12761"/>
                    <a:pt x="9085" y="12773"/>
                  </a:cubicBezTo>
                  <a:cubicBezTo>
                    <a:pt x="9073" y="12797"/>
                    <a:pt x="9085" y="12797"/>
                    <a:pt x="9073" y="12797"/>
                  </a:cubicBezTo>
                  <a:cubicBezTo>
                    <a:pt x="9073" y="12797"/>
                    <a:pt x="9061" y="12797"/>
                    <a:pt x="9037" y="12809"/>
                  </a:cubicBezTo>
                  <a:cubicBezTo>
                    <a:pt x="9013" y="12821"/>
                    <a:pt x="8965" y="12856"/>
                    <a:pt x="8918" y="12892"/>
                  </a:cubicBezTo>
                  <a:cubicBezTo>
                    <a:pt x="8906" y="12928"/>
                    <a:pt x="8835" y="12952"/>
                    <a:pt x="8775" y="13047"/>
                  </a:cubicBezTo>
                  <a:lnTo>
                    <a:pt x="8656" y="13214"/>
                  </a:lnTo>
                  <a:cubicBezTo>
                    <a:pt x="8608" y="13285"/>
                    <a:pt x="8596" y="13345"/>
                    <a:pt x="8561" y="13392"/>
                  </a:cubicBezTo>
                  <a:lnTo>
                    <a:pt x="8477" y="13583"/>
                  </a:lnTo>
                  <a:cubicBezTo>
                    <a:pt x="8465" y="13642"/>
                    <a:pt x="8465" y="13690"/>
                    <a:pt x="8465" y="13714"/>
                  </a:cubicBezTo>
                  <a:lnTo>
                    <a:pt x="8465" y="13761"/>
                  </a:lnTo>
                  <a:cubicBezTo>
                    <a:pt x="8465" y="13759"/>
                    <a:pt x="8465" y="13758"/>
                    <a:pt x="8463" y="13758"/>
                  </a:cubicBezTo>
                  <a:cubicBezTo>
                    <a:pt x="8456" y="13758"/>
                    <a:pt x="8437" y="13775"/>
                    <a:pt x="8418" y="13785"/>
                  </a:cubicBezTo>
                  <a:cubicBezTo>
                    <a:pt x="8382" y="13809"/>
                    <a:pt x="8346" y="13845"/>
                    <a:pt x="8311" y="13904"/>
                  </a:cubicBezTo>
                  <a:cubicBezTo>
                    <a:pt x="8287" y="13999"/>
                    <a:pt x="8263" y="14059"/>
                    <a:pt x="8251" y="14107"/>
                  </a:cubicBezTo>
                  <a:cubicBezTo>
                    <a:pt x="8227" y="14190"/>
                    <a:pt x="8203" y="14249"/>
                    <a:pt x="8192" y="14297"/>
                  </a:cubicBezTo>
                  <a:lnTo>
                    <a:pt x="8144" y="14380"/>
                  </a:lnTo>
                  <a:lnTo>
                    <a:pt x="8132" y="14428"/>
                  </a:lnTo>
                  <a:lnTo>
                    <a:pt x="8120" y="14464"/>
                  </a:lnTo>
                  <a:lnTo>
                    <a:pt x="8120" y="14476"/>
                  </a:lnTo>
                  <a:cubicBezTo>
                    <a:pt x="8120" y="14473"/>
                    <a:pt x="8120" y="14472"/>
                    <a:pt x="8119" y="14472"/>
                  </a:cubicBezTo>
                  <a:cubicBezTo>
                    <a:pt x="8115" y="14472"/>
                    <a:pt x="8101" y="14490"/>
                    <a:pt x="8073" y="14499"/>
                  </a:cubicBezTo>
                  <a:cubicBezTo>
                    <a:pt x="8061" y="14535"/>
                    <a:pt x="8013" y="14559"/>
                    <a:pt x="7989" y="14642"/>
                  </a:cubicBezTo>
                  <a:cubicBezTo>
                    <a:pt x="7965" y="14702"/>
                    <a:pt x="7965" y="14738"/>
                    <a:pt x="7965" y="14773"/>
                  </a:cubicBezTo>
                  <a:lnTo>
                    <a:pt x="7965" y="14833"/>
                  </a:lnTo>
                  <a:cubicBezTo>
                    <a:pt x="7953" y="14880"/>
                    <a:pt x="7930" y="14940"/>
                    <a:pt x="7894" y="15011"/>
                  </a:cubicBezTo>
                  <a:cubicBezTo>
                    <a:pt x="7882" y="15119"/>
                    <a:pt x="7894" y="15178"/>
                    <a:pt x="7882" y="15202"/>
                  </a:cubicBezTo>
                  <a:cubicBezTo>
                    <a:pt x="7870" y="15273"/>
                    <a:pt x="7870" y="15357"/>
                    <a:pt x="7846" y="15392"/>
                  </a:cubicBezTo>
                  <a:cubicBezTo>
                    <a:pt x="7846" y="15428"/>
                    <a:pt x="7811" y="15488"/>
                    <a:pt x="7775" y="15571"/>
                  </a:cubicBezTo>
                  <a:lnTo>
                    <a:pt x="7775" y="15666"/>
                  </a:lnTo>
                  <a:cubicBezTo>
                    <a:pt x="7787" y="15690"/>
                    <a:pt x="7787" y="15714"/>
                    <a:pt x="7787" y="15726"/>
                  </a:cubicBezTo>
                  <a:cubicBezTo>
                    <a:pt x="7811" y="15750"/>
                    <a:pt x="7811" y="15785"/>
                    <a:pt x="7811" y="15785"/>
                  </a:cubicBezTo>
                  <a:cubicBezTo>
                    <a:pt x="7811" y="15787"/>
                    <a:pt x="7810" y="15790"/>
                    <a:pt x="7808" y="15795"/>
                  </a:cubicBezTo>
                  <a:lnTo>
                    <a:pt x="7808" y="15795"/>
                  </a:lnTo>
                  <a:cubicBezTo>
                    <a:pt x="7801" y="15795"/>
                    <a:pt x="7794" y="15796"/>
                    <a:pt x="7787" y="15797"/>
                  </a:cubicBezTo>
                  <a:cubicBezTo>
                    <a:pt x="7775" y="15809"/>
                    <a:pt x="7727" y="15833"/>
                    <a:pt x="7727" y="15833"/>
                  </a:cubicBezTo>
                  <a:cubicBezTo>
                    <a:pt x="7692" y="15857"/>
                    <a:pt x="7692" y="15857"/>
                    <a:pt x="7668" y="15869"/>
                  </a:cubicBezTo>
                  <a:cubicBezTo>
                    <a:pt x="7656" y="15904"/>
                    <a:pt x="7644" y="15928"/>
                    <a:pt x="7632" y="15952"/>
                  </a:cubicBezTo>
                  <a:lnTo>
                    <a:pt x="7596" y="16012"/>
                  </a:lnTo>
                  <a:lnTo>
                    <a:pt x="7584" y="16012"/>
                  </a:lnTo>
                  <a:cubicBezTo>
                    <a:pt x="7584" y="16012"/>
                    <a:pt x="7572" y="16023"/>
                    <a:pt x="7549" y="16023"/>
                  </a:cubicBezTo>
                  <a:cubicBezTo>
                    <a:pt x="7525" y="16035"/>
                    <a:pt x="7477" y="16047"/>
                    <a:pt x="7430" y="16083"/>
                  </a:cubicBezTo>
                  <a:cubicBezTo>
                    <a:pt x="7284" y="16241"/>
                    <a:pt x="7311" y="16261"/>
                    <a:pt x="7305" y="16261"/>
                  </a:cubicBezTo>
                  <a:cubicBezTo>
                    <a:pt x="7303" y="16261"/>
                    <a:pt x="7298" y="16259"/>
                    <a:pt x="7282" y="16259"/>
                  </a:cubicBezTo>
                  <a:cubicBezTo>
                    <a:pt x="7258" y="16259"/>
                    <a:pt x="7212" y="16263"/>
                    <a:pt x="7120" y="16285"/>
                  </a:cubicBezTo>
                  <a:cubicBezTo>
                    <a:pt x="7049" y="16345"/>
                    <a:pt x="7001" y="16381"/>
                    <a:pt x="6930" y="16428"/>
                  </a:cubicBezTo>
                  <a:cubicBezTo>
                    <a:pt x="6858" y="16464"/>
                    <a:pt x="6834" y="16512"/>
                    <a:pt x="6822" y="16547"/>
                  </a:cubicBezTo>
                  <a:cubicBezTo>
                    <a:pt x="6822" y="16554"/>
                    <a:pt x="6819" y="16560"/>
                    <a:pt x="6816" y="16565"/>
                  </a:cubicBezTo>
                  <a:lnTo>
                    <a:pt x="6816" y="16565"/>
                  </a:lnTo>
                  <a:cubicBezTo>
                    <a:pt x="6810" y="16562"/>
                    <a:pt x="6804" y="16559"/>
                    <a:pt x="6799" y="16559"/>
                  </a:cubicBezTo>
                  <a:cubicBezTo>
                    <a:pt x="6775" y="16559"/>
                    <a:pt x="6763" y="16547"/>
                    <a:pt x="6739" y="16547"/>
                  </a:cubicBezTo>
                  <a:cubicBezTo>
                    <a:pt x="6722" y="16530"/>
                    <a:pt x="6704" y="16519"/>
                    <a:pt x="6673" y="16519"/>
                  </a:cubicBezTo>
                  <a:cubicBezTo>
                    <a:pt x="6661" y="16519"/>
                    <a:pt x="6648" y="16520"/>
                    <a:pt x="6632" y="16523"/>
                  </a:cubicBezTo>
                  <a:cubicBezTo>
                    <a:pt x="6584" y="16523"/>
                    <a:pt x="6584" y="16547"/>
                    <a:pt x="6572" y="16547"/>
                  </a:cubicBezTo>
                  <a:lnTo>
                    <a:pt x="6537" y="16559"/>
                  </a:lnTo>
                  <a:lnTo>
                    <a:pt x="6501" y="16583"/>
                  </a:lnTo>
                  <a:lnTo>
                    <a:pt x="6406" y="16631"/>
                  </a:lnTo>
                  <a:cubicBezTo>
                    <a:pt x="6322" y="16678"/>
                    <a:pt x="6275" y="16738"/>
                    <a:pt x="6239" y="16738"/>
                  </a:cubicBezTo>
                  <a:cubicBezTo>
                    <a:pt x="6215" y="16750"/>
                    <a:pt x="6179" y="16750"/>
                    <a:pt x="6156" y="16762"/>
                  </a:cubicBezTo>
                  <a:cubicBezTo>
                    <a:pt x="6144" y="16762"/>
                    <a:pt x="6120" y="16762"/>
                    <a:pt x="6096" y="16785"/>
                  </a:cubicBezTo>
                  <a:cubicBezTo>
                    <a:pt x="6084" y="16785"/>
                    <a:pt x="6084" y="16785"/>
                    <a:pt x="6048" y="16797"/>
                  </a:cubicBezTo>
                  <a:cubicBezTo>
                    <a:pt x="6037" y="16797"/>
                    <a:pt x="6025" y="16809"/>
                    <a:pt x="6001" y="16821"/>
                  </a:cubicBezTo>
                  <a:cubicBezTo>
                    <a:pt x="5973" y="16858"/>
                    <a:pt x="5952" y="16896"/>
                    <a:pt x="5939" y="16916"/>
                  </a:cubicBezTo>
                  <a:lnTo>
                    <a:pt x="5939" y="16916"/>
                  </a:lnTo>
                  <a:cubicBezTo>
                    <a:pt x="5929" y="16912"/>
                    <a:pt x="5917" y="16908"/>
                    <a:pt x="5906" y="16904"/>
                  </a:cubicBezTo>
                  <a:cubicBezTo>
                    <a:pt x="5882" y="16881"/>
                    <a:pt x="5858" y="16869"/>
                    <a:pt x="5822" y="16869"/>
                  </a:cubicBezTo>
                  <a:lnTo>
                    <a:pt x="5751" y="16869"/>
                  </a:lnTo>
                  <a:lnTo>
                    <a:pt x="5703" y="16881"/>
                  </a:lnTo>
                  <a:cubicBezTo>
                    <a:pt x="5667" y="16904"/>
                    <a:pt x="5632" y="16928"/>
                    <a:pt x="5608" y="16940"/>
                  </a:cubicBezTo>
                  <a:cubicBezTo>
                    <a:pt x="5590" y="16952"/>
                    <a:pt x="5584" y="16952"/>
                    <a:pt x="5578" y="16952"/>
                  </a:cubicBezTo>
                  <a:cubicBezTo>
                    <a:pt x="5572" y="16952"/>
                    <a:pt x="5566" y="16952"/>
                    <a:pt x="5548" y="16964"/>
                  </a:cubicBezTo>
                  <a:lnTo>
                    <a:pt x="5441" y="16988"/>
                  </a:lnTo>
                  <a:lnTo>
                    <a:pt x="5394" y="17000"/>
                  </a:lnTo>
                  <a:cubicBezTo>
                    <a:pt x="5370" y="17000"/>
                    <a:pt x="5334" y="17000"/>
                    <a:pt x="5322" y="17024"/>
                  </a:cubicBezTo>
                  <a:cubicBezTo>
                    <a:pt x="5275" y="17035"/>
                    <a:pt x="5251" y="17047"/>
                    <a:pt x="5227" y="17047"/>
                  </a:cubicBezTo>
                  <a:lnTo>
                    <a:pt x="5215" y="17047"/>
                  </a:lnTo>
                  <a:cubicBezTo>
                    <a:pt x="5215" y="17047"/>
                    <a:pt x="5191" y="17059"/>
                    <a:pt x="5167" y="17059"/>
                  </a:cubicBezTo>
                  <a:cubicBezTo>
                    <a:pt x="5144" y="17059"/>
                    <a:pt x="5108" y="17083"/>
                    <a:pt x="5096" y="17095"/>
                  </a:cubicBezTo>
                  <a:cubicBezTo>
                    <a:pt x="5079" y="17099"/>
                    <a:pt x="5065" y="17104"/>
                    <a:pt x="5054" y="17107"/>
                  </a:cubicBezTo>
                  <a:lnTo>
                    <a:pt x="5054" y="17107"/>
                  </a:lnTo>
                  <a:cubicBezTo>
                    <a:pt x="5035" y="17094"/>
                    <a:pt x="5012" y="17074"/>
                    <a:pt x="4977" y="17047"/>
                  </a:cubicBezTo>
                  <a:cubicBezTo>
                    <a:pt x="4965" y="17035"/>
                    <a:pt x="4953" y="17035"/>
                    <a:pt x="4929" y="17024"/>
                  </a:cubicBezTo>
                  <a:cubicBezTo>
                    <a:pt x="4905" y="17000"/>
                    <a:pt x="4870" y="17000"/>
                    <a:pt x="4870" y="17000"/>
                  </a:cubicBezTo>
                  <a:lnTo>
                    <a:pt x="4786" y="17000"/>
                  </a:lnTo>
                  <a:cubicBezTo>
                    <a:pt x="4739" y="17024"/>
                    <a:pt x="4715" y="17024"/>
                    <a:pt x="4691" y="17024"/>
                  </a:cubicBezTo>
                  <a:lnTo>
                    <a:pt x="4632" y="17024"/>
                  </a:lnTo>
                  <a:cubicBezTo>
                    <a:pt x="4596" y="17024"/>
                    <a:pt x="4560" y="17035"/>
                    <a:pt x="4548" y="17035"/>
                  </a:cubicBezTo>
                  <a:cubicBezTo>
                    <a:pt x="4509" y="17045"/>
                    <a:pt x="4486" y="17047"/>
                    <a:pt x="4479" y="17047"/>
                  </a:cubicBezTo>
                  <a:lnTo>
                    <a:pt x="4479" y="17047"/>
                  </a:lnTo>
                  <a:cubicBezTo>
                    <a:pt x="4477" y="17047"/>
                    <a:pt x="4451" y="17045"/>
                    <a:pt x="4441" y="17035"/>
                  </a:cubicBezTo>
                  <a:lnTo>
                    <a:pt x="4322" y="16976"/>
                  </a:lnTo>
                  <a:lnTo>
                    <a:pt x="4215" y="16940"/>
                  </a:lnTo>
                  <a:lnTo>
                    <a:pt x="4179" y="16928"/>
                  </a:lnTo>
                  <a:lnTo>
                    <a:pt x="4143" y="16916"/>
                  </a:lnTo>
                  <a:lnTo>
                    <a:pt x="4132" y="16916"/>
                  </a:lnTo>
                  <a:cubicBezTo>
                    <a:pt x="4135" y="16919"/>
                    <a:pt x="4135" y="16921"/>
                    <a:pt x="4134" y="16921"/>
                  </a:cubicBezTo>
                  <a:cubicBezTo>
                    <a:pt x="4132" y="16921"/>
                    <a:pt x="4114" y="16907"/>
                    <a:pt x="4096" y="16881"/>
                  </a:cubicBezTo>
                  <a:cubicBezTo>
                    <a:pt x="4084" y="16869"/>
                    <a:pt x="4072" y="16845"/>
                    <a:pt x="4060" y="16821"/>
                  </a:cubicBezTo>
                  <a:lnTo>
                    <a:pt x="4012" y="16785"/>
                  </a:lnTo>
                  <a:cubicBezTo>
                    <a:pt x="4012" y="16762"/>
                    <a:pt x="3977" y="16750"/>
                    <a:pt x="3965" y="16750"/>
                  </a:cubicBezTo>
                  <a:cubicBezTo>
                    <a:pt x="3893" y="16726"/>
                    <a:pt x="3858" y="16726"/>
                    <a:pt x="3834" y="16726"/>
                  </a:cubicBezTo>
                  <a:cubicBezTo>
                    <a:pt x="3829" y="16726"/>
                    <a:pt x="3825" y="16726"/>
                    <a:pt x="3823" y="16727"/>
                  </a:cubicBezTo>
                  <a:lnTo>
                    <a:pt x="3823" y="16727"/>
                  </a:lnTo>
                  <a:cubicBezTo>
                    <a:pt x="3822" y="16726"/>
                    <a:pt x="3822" y="16726"/>
                    <a:pt x="3822" y="16726"/>
                  </a:cubicBezTo>
                  <a:cubicBezTo>
                    <a:pt x="3798" y="16702"/>
                    <a:pt x="3786" y="16690"/>
                    <a:pt x="3774" y="16643"/>
                  </a:cubicBezTo>
                  <a:lnTo>
                    <a:pt x="3643" y="16464"/>
                  </a:lnTo>
                  <a:cubicBezTo>
                    <a:pt x="3624" y="16464"/>
                    <a:pt x="3621" y="16449"/>
                    <a:pt x="3620" y="16449"/>
                  </a:cubicBezTo>
                  <a:cubicBezTo>
                    <a:pt x="3620" y="16449"/>
                    <a:pt x="3620" y="16450"/>
                    <a:pt x="3620" y="16452"/>
                  </a:cubicBezTo>
                  <a:cubicBezTo>
                    <a:pt x="3608" y="16440"/>
                    <a:pt x="3608" y="16428"/>
                    <a:pt x="3596" y="16404"/>
                  </a:cubicBezTo>
                  <a:lnTo>
                    <a:pt x="3548" y="16369"/>
                  </a:lnTo>
                  <a:cubicBezTo>
                    <a:pt x="3524" y="16345"/>
                    <a:pt x="3501" y="16333"/>
                    <a:pt x="3501" y="16333"/>
                  </a:cubicBezTo>
                  <a:cubicBezTo>
                    <a:pt x="3501" y="16333"/>
                    <a:pt x="3501" y="16321"/>
                    <a:pt x="3489" y="16309"/>
                  </a:cubicBezTo>
                  <a:lnTo>
                    <a:pt x="3465" y="16273"/>
                  </a:lnTo>
                  <a:lnTo>
                    <a:pt x="3417" y="16226"/>
                  </a:lnTo>
                  <a:cubicBezTo>
                    <a:pt x="3405" y="16222"/>
                    <a:pt x="3397" y="16216"/>
                    <a:pt x="3392" y="16211"/>
                  </a:cubicBezTo>
                  <a:lnTo>
                    <a:pt x="3392" y="16211"/>
                  </a:lnTo>
                  <a:cubicBezTo>
                    <a:pt x="3392" y="16212"/>
                    <a:pt x="3392" y="16212"/>
                    <a:pt x="3392" y="16212"/>
                  </a:cubicBezTo>
                  <a:cubicBezTo>
                    <a:pt x="3396" y="16212"/>
                    <a:pt x="3388" y="16192"/>
                    <a:pt x="3405" y="16166"/>
                  </a:cubicBezTo>
                  <a:cubicBezTo>
                    <a:pt x="3405" y="16154"/>
                    <a:pt x="3417" y="16142"/>
                    <a:pt x="3417" y="16107"/>
                  </a:cubicBezTo>
                  <a:lnTo>
                    <a:pt x="3417" y="16071"/>
                  </a:lnTo>
                  <a:lnTo>
                    <a:pt x="3417" y="16012"/>
                  </a:lnTo>
                  <a:cubicBezTo>
                    <a:pt x="3405" y="15904"/>
                    <a:pt x="3370" y="15857"/>
                    <a:pt x="3370" y="15809"/>
                  </a:cubicBezTo>
                  <a:lnTo>
                    <a:pt x="3358" y="15714"/>
                  </a:lnTo>
                  <a:lnTo>
                    <a:pt x="3358" y="15654"/>
                  </a:lnTo>
                  <a:lnTo>
                    <a:pt x="3358" y="15631"/>
                  </a:lnTo>
                  <a:cubicBezTo>
                    <a:pt x="3370" y="15607"/>
                    <a:pt x="3370" y="15571"/>
                    <a:pt x="3381" y="15535"/>
                  </a:cubicBezTo>
                  <a:cubicBezTo>
                    <a:pt x="3405" y="15511"/>
                    <a:pt x="3405" y="15476"/>
                    <a:pt x="3405" y="15452"/>
                  </a:cubicBezTo>
                  <a:lnTo>
                    <a:pt x="3405" y="15416"/>
                  </a:lnTo>
                  <a:lnTo>
                    <a:pt x="3417" y="15309"/>
                  </a:lnTo>
                  <a:lnTo>
                    <a:pt x="3429" y="15202"/>
                  </a:lnTo>
                  <a:lnTo>
                    <a:pt x="3441" y="15095"/>
                  </a:lnTo>
                  <a:lnTo>
                    <a:pt x="3441" y="15035"/>
                  </a:lnTo>
                  <a:cubicBezTo>
                    <a:pt x="3441" y="15023"/>
                    <a:pt x="3429" y="15011"/>
                    <a:pt x="3429" y="14999"/>
                  </a:cubicBezTo>
                  <a:cubicBezTo>
                    <a:pt x="3417" y="14964"/>
                    <a:pt x="3405" y="14952"/>
                    <a:pt x="3405" y="14940"/>
                  </a:cubicBezTo>
                  <a:cubicBezTo>
                    <a:pt x="3395" y="14924"/>
                    <a:pt x="3389" y="14913"/>
                    <a:pt x="3385" y="14906"/>
                  </a:cubicBezTo>
                  <a:lnTo>
                    <a:pt x="3385" y="14906"/>
                  </a:lnTo>
                  <a:cubicBezTo>
                    <a:pt x="3390" y="14902"/>
                    <a:pt x="3399" y="14893"/>
                    <a:pt x="3417" y="14880"/>
                  </a:cubicBezTo>
                  <a:cubicBezTo>
                    <a:pt x="3429" y="14857"/>
                    <a:pt x="3441" y="14845"/>
                    <a:pt x="3465" y="14821"/>
                  </a:cubicBezTo>
                  <a:cubicBezTo>
                    <a:pt x="3465" y="14797"/>
                    <a:pt x="3465" y="14797"/>
                    <a:pt x="3477" y="14773"/>
                  </a:cubicBezTo>
                  <a:cubicBezTo>
                    <a:pt x="3489" y="14738"/>
                    <a:pt x="3489" y="14738"/>
                    <a:pt x="3489" y="14714"/>
                  </a:cubicBezTo>
                  <a:cubicBezTo>
                    <a:pt x="3489" y="14618"/>
                    <a:pt x="3465" y="14583"/>
                    <a:pt x="3441" y="14547"/>
                  </a:cubicBezTo>
                  <a:cubicBezTo>
                    <a:pt x="3435" y="14541"/>
                    <a:pt x="3432" y="14535"/>
                    <a:pt x="3431" y="14531"/>
                  </a:cubicBezTo>
                  <a:lnTo>
                    <a:pt x="3431" y="14531"/>
                  </a:lnTo>
                  <a:lnTo>
                    <a:pt x="3465" y="14428"/>
                  </a:lnTo>
                  <a:cubicBezTo>
                    <a:pt x="3489" y="14309"/>
                    <a:pt x="3441" y="14380"/>
                    <a:pt x="3524" y="14309"/>
                  </a:cubicBezTo>
                  <a:cubicBezTo>
                    <a:pt x="3536" y="14297"/>
                    <a:pt x="3560" y="14285"/>
                    <a:pt x="3584" y="14249"/>
                  </a:cubicBezTo>
                  <a:cubicBezTo>
                    <a:pt x="3596" y="14237"/>
                    <a:pt x="3608" y="14190"/>
                    <a:pt x="3608" y="14190"/>
                  </a:cubicBezTo>
                  <a:cubicBezTo>
                    <a:pt x="3620" y="14166"/>
                    <a:pt x="3620" y="14166"/>
                    <a:pt x="3620" y="14142"/>
                  </a:cubicBezTo>
                  <a:cubicBezTo>
                    <a:pt x="3643" y="14107"/>
                    <a:pt x="3643" y="14059"/>
                    <a:pt x="3643" y="14023"/>
                  </a:cubicBezTo>
                  <a:lnTo>
                    <a:pt x="3643" y="13987"/>
                  </a:lnTo>
                  <a:cubicBezTo>
                    <a:pt x="3643" y="13987"/>
                    <a:pt x="3655" y="13964"/>
                    <a:pt x="3655" y="13940"/>
                  </a:cubicBezTo>
                  <a:lnTo>
                    <a:pt x="3655" y="13880"/>
                  </a:lnTo>
                  <a:cubicBezTo>
                    <a:pt x="3655" y="13821"/>
                    <a:pt x="3620" y="13773"/>
                    <a:pt x="3620" y="13761"/>
                  </a:cubicBezTo>
                  <a:lnTo>
                    <a:pt x="3620" y="13726"/>
                  </a:lnTo>
                  <a:lnTo>
                    <a:pt x="3655" y="13630"/>
                  </a:lnTo>
                  <a:lnTo>
                    <a:pt x="3667" y="13583"/>
                  </a:lnTo>
                  <a:cubicBezTo>
                    <a:pt x="3679" y="13571"/>
                    <a:pt x="3715" y="13547"/>
                    <a:pt x="3739" y="13511"/>
                  </a:cubicBezTo>
                  <a:cubicBezTo>
                    <a:pt x="3762" y="13487"/>
                    <a:pt x="3786" y="13452"/>
                    <a:pt x="3786" y="13416"/>
                  </a:cubicBezTo>
                  <a:cubicBezTo>
                    <a:pt x="3798" y="13392"/>
                    <a:pt x="3798" y="13356"/>
                    <a:pt x="3798" y="13345"/>
                  </a:cubicBezTo>
                  <a:cubicBezTo>
                    <a:pt x="3822" y="13309"/>
                    <a:pt x="3822" y="13273"/>
                    <a:pt x="3822" y="13249"/>
                  </a:cubicBezTo>
                  <a:cubicBezTo>
                    <a:pt x="3822" y="13249"/>
                    <a:pt x="3822" y="13237"/>
                    <a:pt x="3834" y="13237"/>
                  </a:cubicBezTo>
                  <a:cubicBezTo>
                    <a:pt x="3858" y="13225"/>
                    <a:pt x="3893" y="13190"/>
                    <a:pt x="3941" y="13154"/>
                  </a:cubicBezTo>
                  <a:cubicBezTo>
                    <a:pt x="4001" y="13071"/>
                    <a:pt x="4001" y="13011"/>
                    <a:pt x="4001" y="12975"/>
                  </a:cubicBezTo>
                  <a:lnTo>
                    <a:pt x="4001" y="12892"/>
                  </a:lnTo>
                  <a:cubicBezTo>
                    <a:pt x="4001" y="12880"/>
                    <a:pt x="4036" y="12833"/>
                    <a:pt x="4084" y="12737"/>
                  </a:cubicBezTo>
                  <a:cubicBezTo>
                    <a:pt x="4120" y="12630"/>
                    <a:pt x="4084" y="12571"/>
                    <a:pt x="4084" y="12535"/>
                  </a:cubicBezTo>
                  <a:lnTo>
                    <a:pt x="4074" y="12506"/>
                  </a:lnTo>
                  <a:lnTo>
                    <a:pt x="4096" y="12452"/>
                  </a:lnTo>
                  <a:lnTo>
                    <a:pt x="4132" y="12404"/>
                  </a:lnTo>
                  <a:cubicBezTo>
                    <a:pt x="4142" y="12393"/>
                    <a:pt x="4153" y="12354"/>
                    <a:pt x="4155" y="12354"/>
                  </a:cubicBezTo>
                  <a:cubicBezTo>
                    <a:pt x="4155" y="12354"/>
                    <a:pt x="4155" y="12355"/>
                    <a:pt x="4155" y="12356"/>
                  </a:cubicBezTo>
                  <a:cubicBezTo>
                    <a:pt x="4152" y="12368"/>
                    <a:pt x="4150" y="12372"/>
                    <a:pt x="4151" y="12372"/>
                  </a:cubicBezTo>
                  <a:cubicBezTo>
                    <a:pt x="4153" y="12372"/>
                    <a:pt x="4167" y="12353"/>
                    <a:pt x="4191" y="12344"/>
                  </a:cubicBezTo>
                  <a:cubicBezTo>
                    <a:pt x="4203" y="12333"/>
                    <a:pt x="4215" y="12321"/>
                    <a:pt x="4251" y="12297"/>
                  </a:cubicBezTo>
                  <a:cubicBezTo>
                    <a:pt x="4263" y="12285"/>
                    <a:pt x="4298" y="12237"/>
                    <a:pt x="4310" y="12213"/>
                  </a:cubicBezTo>
                  <a:cubicBezTo>
                    <a:pt x="4322" y="12154"/>
                    <a:pt x="4334" y="12106"/>
                    <a:pt x="4334" y="12082"/>
                  </a:cubicBezTo>
                  <a:lnTo>
                    <a:pt x="4334" y="12047"/>
                  </a:lnTo>
                  <a:cubicBezTo>
                    <a:pt x="4334" y="12047"/>
                    <a:pt x="4334" y="12035"/>
                    <a:pt x="4358" y="11999"/>
                  </a:cubicBezTo>
                  <a:cubicBezTo>
                    <a:pt x="4370" y="11963"/>
                    <a:pt x="4370" y="11916"/>
                    <a:pt x="4370" y="11880"/>
                  </a:cubicBezTo>
                  <a:lnTo>
                    <a:pt x="4370" y="11856"/>
                  </a:lnTo>
                  <a:lnTo>
                    <a:pt x="4370" y="11844"/>
                  </a:lnTo>
                  <a:lnTo>
                    <a:pt x="4370" y="11821"/>
                  </a:lnTo>
                  <a:cubicBezTo>
                    <a:pt x="4393" y="11785"/>
                    <a:pt x="4453" y="11725"/>
                    <a:pt x="4489" y="11606"/>
                  </a:cubicBezTo>
                  <a:cubicBezTo>
                    <a:pt x="4489" y="11559"/>
                    <a:pt x="4501" y="11511"/>
                    <a:pt x="4501" y="11499"/>
                  </a:cubicBezTo>
                  <a:cubicBezTo>
                    <a:pt x="4489" y="11499"/>
                    <a:pt x="4536" y="11428"/>
                    <a:pt x="4536" y="11392"/>
                  </a:cubicBezTo>
                  <a:cubicBezTo>
                    <a:pt x="4548" y="11344"/>
                    <a:pt x="4560" y="11320"/>
                    <a:pt x="4560" y="11309"/>
                  </a:cubicBezTo>
                  <a:lnTo>
                    <a:pt x="4560" y="11285"/>
                  </a:lnTo>
                  <a:lnTo>
                    <a:pt x="4572" y="11273"/>
                  </a:lnTo>
                  <a:cubicBezTo>
                    <a:pt x="4596" y="11261"/>
                    <a:pt x="4632" y="11249"/>
                    <a:pt x="4679" y="11190"/>
                  </a:cubicBezTo>
                  <a:cubicBezTo>
                    <a:pt x="4691" y="11154"/>
                    <a:pt x="4691" y="11142"/>
                    <a:pt x="4715" y="11130"/>
                  </a:cubicBezTo>
                  <a:lnTo>
                    <a:pt x="4739" y="11082"/>
                  </a:lnTo>
                  <a:lnTo>
                    <a:pt x="4786" y="10987"/>
                  </a:lnTo>
                  <a:cubicBezTo>
                    <a:pt x="4798" y="10951"/>
                    <a:pt x="4798" y="10904"/>
                    <a:pt x="4798" y="10868"/>
                  </a:cubicBezTo>
                  <a:cubicBezTo>
                    <a:pt x="4798" y="10844"/>
                    <a:pt x="4786" y="10809"/>
                    <a:pt x="4786" y="10797"/>
                  </a:cubicBezTo>
                  <a:lnTo>
                    <a:pt x="4774" y="10749"/>
                  </a:lnTo>
                  <a:lnTo>
                    <a:pt x="4786" y="10737"/>
                  </a:lnTo>
                  <a:lnTo>
                    <a:pt x="4810" y="10689"/>
                  </a:lnTo>
                  <a:cubicBezTo>
                    <a:pt x="4834" y="10666"/>
                    <a:pt x="4857" y="10631"/>
                    <a:pt x="4869" y="10596"/>
                  </a:cubicBezTo>
                  <a:lnTo>
                    <a:pt x="4869" y="10596"/>
                  </a:lnTo>
                  <a:cubicBezTo>
                    <a:pt x="4875" y="10592"/>
                    <a:pt x="4887" y="10583"/>
                    <a:pt x="4905" y="10570"/>
                  </a:cubicBezTo>
                  <a:cubicBezTo>
                    <a:pt x="4917" y="10558"/>
                    <a:pt x="4977" y="10547"/>
                    <a:pt x="5025" y="10475"/>
                  </a:cubicBezTo>
                  <a:cubicBezTo>
                    <a:pt x="5072" y="10380"/>
                    <a:pt x="5072" y="10332"/>
                    <a:pt x="5072" y="10308"/>
                  </a:cubicBezTo>
                  <a:lnTo>
                    <a:pt x="5072" y="10261"/>
                  </a:lnTo>
                  <a:cubicBezTo>
                    <a:pt x="5072" y="10263"/>
                    <a:pt x="5073" y="10264"/>
                    <a:pt x="5073" y="10264"/>
                  </a:cubicBezTo>
                  <a:cubicBezTo>
                    <a:pt x="5077" y="10264"/>
                    <a:pt x="5089" y="10247"/>
                    <a:pt x="5108" y="10237"/>
                  </a:cubicBezTo>
                  <a:cubicBezTo>
                    <a:pt x="5132" y="10213"/>
                    <a:pt x="5155" y="10201"/>
                    <a:pt x="5167" y="10189"/>
                  </a:cubicBezTo>
                  <a:cubicBezTo>
                    <a:pt x="5167" y="10177"/>
                    <a:pt x="5191" y="10154"/>
                    <a:pt x="5203" y="10142"/>
                  </a:cubicBezTo>
                  <a:cubicBezTo>
                    <a:pt x="5215" y="10118"/>
                    <a:pt x="5227" y="10118"/>
                    <a:pt x="5227" y="10094"/>
                  </a:cubicBezTo>
                  <a:lnTo>
                    <a:pt x="5286" y="10011"/>
                  </a:lnTo>
                  <a:lnTo>
                    <a:pt x="5394" y="9832"/>
                  </a:lnTo>
                  <a:lnTo>
                    <a:pt x="5429" y="9785"/>
                  </a:lnTo>
                  <a:cubicBezTo>
                    <a:pt x="5429" y="9773"/>
                    <a:pt x="5441" y="9761"/>
                    <a:pt x="5441" y="9737"/>
                  </a:cubicBezTo>
                  <a:cubicBezTo>
                    <a:pt x="5453" y="9725"/>
                    <a:pt x="5453" y="9713"/>
                    <a:pt x="5453" y="9701"/>
                  </a:cubicBezTo>
                  <a:cubicBezTo>
                    <a:pt x="5465" y="9654"/>
                    <a:pt x="5465" y="9606"/>
                    <a:pt x="5465" y="9594"/>
                  </a:cubicBezTo>
                  <a:lnTo>
                    <a:pt x="5465" y="9582"/>
                  </a:lnTo>
                  <a:lnTo>
                    <a:pt x="5489" y="9535"/>
                  </a:lnTo>
                  <a:lnTo>
                    <a:pt x="5525" y="9439"/>
                  </a:lnTo>
                  <a:cubicBezTo>
                    <a:pt x="5548" y="9427"/>
                    <a:pt x="5572" y="9380"/>
                    <a:pt x="5584" y="9344"/>
                  </a:cubicBezTo>
                  <a:cubicBezTo>
                    <a:pt x="5608" y="9296"/>
                    <a:pt x="5608" y="9261"/>
                    <a:pt x="5620" y="9249"/>
                  </a:cubicBezTo>
                  <a:lnTo>
                    <a:pt x="5632" y="9237"/>
                  </a:lnTo>
                  <a:lnTo>
                    <a:pt x="5632" y="9249"/>
                  </a:lnTo>
                  <a:cubicBezTo>
                    <a:pt x="5632" y="9249"/>
                    <a:pt x="5632" y="9237"/>
                    <a:pt x="5644" y="9237"/>
                  </a:cubicBezTo>
                  <a:cubicBezTo>
                    <a:pt x="5679" y="9225"/>
                    <a:pt x="5703" y="9201"/>
                    <a:pt x="5763" y="9165"/>
                  </a:cubicBezTo>
                  <a:cubicBezTo>
                    <a:pt x="5763" y="9142"/>
                    <a:pt x="5798" y="9118"/>
                    <a:pt x="5798" y="9118"/>
                  </a:cubicBezTo>
                  <a:cubicBezTo>
                    <a:pt x="5810" y="9082"/>
                    <a:pt x="5822" y="9070"/>
                    <a:pt x="5822" y="9046"/>
                  </a:cubicBezTo>
                  <a:cubicBezTo>
                    <a:pt x="5846" y="8999"/>
                    <a:pt x="5822" y="8987"/>
                    <a:pt x="5822" y="8951"/>
                  </a:cubicBezTo>
                  <a:cubicBezTo>
                    <a:pt x="5822" y="8906"/>
                    <a:pt x="5811" y="8882"/>
                    <a:pt x="5810" y="8870"/>
                  </a:cubicBezTo>
                  <a:lnTo>
                    <a:pt x="5810" y="8870"/>
                  </a:lnTo>
                  <a:cubicBezTo>
                    <a:pt x="5827" y="8857"/>
                    <a:pt x="5854" y="8838"/>
                    <a:pt x="5882" y="8820"/>
                  </a:cubicBezTo>
                  <a:lnTo>
                    <a:pt x="5917" y="8784"/>
                  </a:lnTo>
                  <a:cubicBezTo>
                    <a:pt x="5929" y="8761"/>
                    <a:pt x="5929" y="8761"/>
                    <a:pt x="5941" y="8749"/>
                  </a:cubicBezTo>
                  <a:cubicBezTo>
                    <a:pt x="5965" y="8713"/>
                    <a:pt x="5977" y="8689"/>
                    <a:pt x="5977" y="8665"/>
                  </a:cubicBezTo>
                  <a:cubicBezTo>
                    <a:pt x="5989" y="8630"/>
                    <a:pt x="5989" y="8594"/>
                    <a:pt x="6001" y="8582"/>
                  </a:cubicBezTo>
                  <a:lnTo>
                    <a:pt x="6037" y="8546"/>
                  </a:lnTo>
                  <a:cubicBezTo>
                    <a:pt x="6048" y="8534"/>
                    <a:pt x="6084" y="8523"/>
                    <a:pt x="6120" y="8475"/>
                  </a:cubicBezTo>
                  <a:cubicBezTo>
                    <a:pt x="6156" y="8451"/>
                    <a:pt x="6156" y="8427"/>
                    <a:pt x="6168" y="8415"/>
                  </a:cubicBezTo>
                  <a:lnTo>
                    <a:pt x="6203" y="8368"/>
                  </a:lnTo>
                  <a:lnTo>
                    <a:pt x="6263" y="8284"/>
                  </a:lnTo>
                  <a:lnTo>
                    <a:pt x="6382" y="8106"/>
                  </a:lnTo>
                  <a:cubicBezTo>
                    <a:pt x="6406" y="8011"/>
                    <a:pt x="6406" y="7975"/>
                    <a:pt x="6406" y="7939"/>
                  </a:cubicBezTo>
                  <a:lnTo>
                    <a:pt x="6406" y="7915"/>
                  </a:lnTo>
                  <a:lnTo>
                    <a:pt x="6453" y="7868"/>
                  </a:lnTo>
                  <a:lnTo>
                    <a:pt x="6501" y="7820"/>
                  </a:lnTo>
                  <a:cubicBezTo>
                    <a:pt x="6501" y="7813"/>
                    <a:pt x="6514" y="7793"/>
                    <a:pt x="6522" y="7780"/>
                  </a:cubicBezTo>
                  <a:lnTo>
                    <a:pt x="6522" y="7780"/>
                  </a:lnTo>
                  <a:cubicBezTo>
                    <a:pt x="6521" y="7782"/>
                    <a:pt x="6522" y="7783"/>
                    <a:pt x="6523" y="7783"/>
                  </a:cubicBezTo>
                  <a:cubicBezTo>
                    <a:pt x="6529" y="7783"/>
                    <a:pt x="6548" y="7769"/>
                    <a:pt x="6572" y="7761"/>
                  </a:cubicBezTo>
                  <a:cubicBezTo>
                    <a:pt x="6584" y="7749"/>
                    <a:pt x="6596" y="7749"/>
                    <a:pt x="6632" y="7737"/>
                  </a:cubicBezTo>
                  <a:cubicBezTo>
                    <a:pt x="6644" y="7713"/>
                    <a:pt x="6656" y="7713"/>
                    <a:pt x="6679" y="7701"/>
                  </a:cubicBezTo>
                  <a:lnTo>
                    <a:pt x="6715" y="7653"/>
                  </a:lnTo>
                  <a:lnTo>
                    <a:pt x="6775" y="7570"/>
                  </a:lnTo>
                  <a:lnTo>
                    <a:pt x="6810" y="7522"/>
                  </a:lnTo>
                  <a:cubicBezTo>
                    <a:pt x="6822" y="7499"/>
                    <a:pt x="6822" y="7510"/>
                    <a:pt x="6858" y="7451"/>
                  </a:cubicBezTo>
                  <a:cubicBezTo>
                    <a:pt x="6882" y="7380"/>
                    <a:pt x="6870" y="7332"/>
                    <a:pt x="6870" y="7296"/>
                  </a:cubicBezTo>
                  <a:cubicBezTo>
                    <a:pt x="6866" y="7289"/>
                    <a:pt x="6865" y="7283"/>
                    <a:pt x="6864" y="7279"/>
                  </a:cubicBezTo>
                  <a:lnTo>
                    <a:pt x="6864" y="7279"/>
                  </a:lnTo>
                  <a:cubicBezTo>
                    <a:pt x="6870" y="7274"/>
                    <a:pt x="6880" y="7267"/>
                    <a:pt x="6894" y="7260"/>
                  </a:cubicBezTo>
                  <a:cubicBezTo>
                    <a:pt x="6930" y="7237"/>
                    <a:pt x="6977" y="7213"/>
                    <a:pt x="7013" y="7153"/>
                  </a:cubicBezTo>
                  <a:cubicBezTo>
                    <a:pt x="7072" y="7058"/>
                    <a:pt x="7096" y="6999"/>
                    <a:pt x="7120" y="6975"/>
                  </a:cubicBezTo>
                  <a:lnTo>
                    <a:pt x="7239" y="6820"/>
                  </a:lnTo>
                  <a:cubicBezTo>
                    <a:pt x="7251" y="6820"/>
                    <a:pt x="7287" y="6808"/>
                    <a:pt x="7311" y="6784"/>
                  </a:cubicBezTo>
                  <a:cubicBezTo>
                    <a:pt x="7344" y="6768"/>
                    <a:pt x="7377" y="6745"/>
                    <a:pt x="7402" y="6713"/>
                  </a:cubicBezTo>
                  <a:lnTo>
                    <a:pt x="7402" y="6713"/>
                  </a:lnTo>
                  <a:cubicBezTo>
                    <a:pt x="7411" y="6710"/>
                    <a:pt x="7420" y="6706"/>
                    <a:pt x="7430" y="6701"/>
                  </a:cubicBezTo>
                  <a:cubicBezTo>
                    <a:pt x="7489" y="6677"/>
                    <a:pt x="7525" y="6641"/>
                    <a:pt x="7537" y="6618"/>
                  </a:cubicBezTo>
                  <a:lnTo>
                    <a:pt x="7584" y="6570"/>
                  </a:lnTo>
                  <a:lnTo>
                    <a:pt x="7656" y="6546"/>
                  </a:lnTo>
                  <a:lnTo>
                    <a:pt x="7751" y="6510"/>
                  </a:lnTo>
                  <a:cubicBezTo>
                    <a:pt x="7775" y="6498"/>
                    <a:pt x="7763" y="6498"/>
                    <a:pt x="7787" y="6498"/>
                  </a:cubicBezTo>
                  <a:lnTo>
                    <a:pt x="7894" y="6498"/>
                  </a:lnTo>
                  <a:cubicBezTo>
                    <a:pt x="7906" y="6498"/>
                    <a:pt x="7953" y="6487"/>
                    <a:pt x="7965" y="6463"/>
                  </a:cubicBezTo>
                  <a:cubicBezTo>
                    <a:pt x="7989" y="6451"/>
                    <a:pt x="8013" y="6439"/>
                    <a:pt x="8025" y="6427"/>
                  </a:cubicBezTo>
                  <a:lnTo>
                    <a:pt x="8108" y="6367"/>
                  </a:lnTo>
                  <a:cubicBezTo>
                    <a:pt x="8108" y="6344"/>
                    <a:pt x="8120" y="6344"/>
                    <a:pt x="8120" y="6344"/>
                  </a:cubicBezTo>
                  <a:cubicBezTo>
                    <a:pt x="8132" y="6344"/>
                    <a:pt x="8168" y="6367"/>
                    <a:pt x="8192" y="6367"/>
                  </a:cubicBezTo>
                  <a:lnTo>
                    <a:pt x="8263" y="6367"/>
                  </a:lnTo>
                  <a:cubicBezTo>
                    <a:pt x="8287" y="6367"/>
                    <a:pt x="8299" y="6344"/>
                    <a:pt x="8311" y="6344"/>
                  </a:cubicBezTo>
                  <a:cubicBezTo>
                    <a:pt x="8346" y="6332"/>
                    <a:pt x="8358" y="6320"/>
                    <a:pt x="8358" y="6320"/>
                  </a:cubicBezTo>
                  <a:lnTo>
                    <a:pt x="8418" y="6260"/>
                  </a:lnTo>
                  <a:cubicBezTo>
                    <a:pt x="8430" y="6248"/>
                    <a:pt x="8430" y="6225"/>
                    <a:pt x="8442" y="6213"/>
                  </a:cubicBezTo>
                  <a:cubicBezTo>
                    <a:pt x="8465" y="6189"/>
                    <a:pt x="8477" y="6165"/>
                    <a:pt x="8477" y="6165"/>
                  </a:cubicBezTo>
                  <a:lnTo>
                    <a:pt x="8644" y="6094"/>
                  </a:lnTo>
                  <a:cubicBezTo>
                    <a:pt x="8715" y="6070"/>
                    <a:pt x="8775" y="6010"/>
                    <a:pt x="8799" y="5986"/>
                  </a:cubicBezTo>
                  <a:cubicBezTo>
                    <a:pt x="8835" y="5963"/>
                    <a:pt x="8882" y="5963"/>
                    <a:pt x="8965" y="5927"/>
                  </a:cubicBezTo>
                  <a:cubicBezTo>
                    <a:pt x="8965" y="5927"/>
                    <a:pt x="8977" y="5915"/>
                    <a:pt x="9001" y="5915"/>
                  </a:cubicBezTo>
                  <a:lnTo>
                    <a:pt x="9013" y="5915"/>
                  </a:lnTo>
                  <a:cubicBezTo>
                    <a:pt x="9013" y="5903"/>
                    <a:pt x="9025" y="5903"/>
                    <a:pt x="9037" y="5903"/>
                  </a:cubicBezTo>
                  <a:cubicBezTo>
                    <a:pt x="9073" y="5891"/>
                    <a:pt x="9096" y="5891"/>
                    <a:pt x="9144" y="5867"/>
                  </a:cubicBezTo>
                  <a:cubicBezTo>
                    <a:pt x="9156" y="5867"/>
                    <a:pt x="9192" y="5844"/>
                    <a:pt x="9204" y="5844"/>
                  </a:cubicBezTo>
                  <a:lnTo>
                    <a:pt x="9251" y="5808"/>
                  </a:lnTo>
                  <a:lnTo>
                    <a:pt x="9335" y="5772"/>
                  </a:lnTo>
                  <a:lnTo>
                    <a:pt x="9358" y="5748"/>
                  </a:lnTo>
                  <a:cubicBezTo>
                    <a:pt x="9370" y="5748"/>
                    <a:pt x="9382" y="5736"/>
                    <a:pt x="9382" y="5736"/>
                  </a:cubicBezTo>
                  <a:lnTo>
                    <a:pt x="9442" y="5677"/>
                  </a:lnTo>
                  <a:cubicBezTo>
                    <a:pt x="9477" y="5653"/>
                    <a:pt x="9489" y="5617"/>
                    <a:pt x="9501" y="5605"/>
                  </a:cubicBezTo>
                  <a:lnTo>
                    <a:pt x="9513" y="5605"/>
                  </a:lnTo>
                  <a:lnTo>
                    <a:pt x="9608" y="5594"/>
                  </a:lnTo>
                  <a:cubicBezTo>
                    <a:pt x="9620" y="5594"/>
                    <a:pt x="9656" y="5570"/>
                    <a:pt x="9680" y="5558"/>
                  </a:cubicBezTo>
                  <a:lnTo>
                    <a:pt x="9727" y="5534"/>
                  </a:lnTo>
                  <a:lnTo>
                    <a:pt x="9811" y="5486"/>
                  </a:lnTo>
                  <a:lnTo>
                    <a:pt x="9858" y="5451"/>
                  </a:lnTo>
                  <a:cubicBezTo>
                    <a:pt x="9870" y="5451"/>
                    <a:pt x="9894" y="5439"/>
                    <a:pt x="9894" y="5439"/>
                  </a:cubicBezTo>
                  <a:lnTo>
                    <a:pt x="9918" y="5415"/>
                  </a:lnTo>
                  <a:cubicBezTo>
                    <a:pt x="9966" y="5379"/>
                    <a:pt x="9978" y="5332"/>
                    <a:pt x="9989" y="5320"/>
                  </a:cubicBezTo>
                  <a:cubicBezTo>
                    <a:pt x="10013" y="5296"/>
                    <a:pt x="10013" y="5296"/>
                    <a:pt x="10037" y="5272"/>
                  </a:cubicBezTo>
                  <a:lnTo>
                    <a:pt x="10108" y="5213"/>
                  </a:lnTo>
                  <a:cubicBezTo>
                    <a:pt x="10192" y="5153"/>
                    <a:pt x="10216" y="5129"/>
                    <a:pt x="10275" y="5082"/>
                  </a:cubicBezTo>
                  <a:lnTo>
                    <a:pt x="10323" y="5034"/>
                  </a:lnTo>
                  <a:lnTo>
                    <a:pt x="10347" y="5010"/>
                  </a:lnTo>
                  <a:cubicBezTo>
                    <a:pt x="10347" y="5010"/>
                    <a:pt x="10347" y="4998"/>
                    <a:pt x="10370" y="4974"/>
                  </a:cubicBezTo>
                  <a:cubicBezTo>
                    <a:pt x="10394" y="4939"/>
                    <a:pt x="10406" y="4891"/>
                    <a:pt x="10406" y="4843"/>
                  </a:cubicBezTo>
                  <a:lnTo>
                    <a:pt x="10406" y="4784"/>
                  </a:lnTo>
                  <a:lnTo>
                    <a:pt x="10406" y="4760"/>
                  </a:lnTo>
                  <a:lnTo>
                    <a:pt x="10406" y="4713"/>
                  </a:lnTo>
                  <a:cubicBezTo>
                    <a:pt x="10406" y="4653"/>
                    <a:pt x="10382" y="4617"/>
                    <a:pt x="10347" y="4593"/>
                  </a:cubicBezTo>
                  <a:cubicBezTo>
                    <a:pt x="10323" y="4558"/>
                    <a:pt x="10287" y="4558"/>
                    <a:pt x="10275" y="4546"/>
                  </a:cubicBezTo>
                  <a:cubicBezTo>
                    <a:pt x="10251" y="4546"/>
                    <a:pt x="10228" y="4534"/>
                    <a:pt x="10216" y="4534"/>
                  </a:cubicBezTo>
                  <a:cubicBezTo>
                    <a:pt x="10192" y="4534"/>
                    <a:pt x="10168" y="4522"/>
                    <a:pt x="10168" y="4522"/>
                  </a:cubicBezTo>
                  <a:cubicBezTo>
                    <a:pt x="10144" y="4498"/>
                    <a:pt x="10108" y="4486"/>
                    <a:pt x="10073" y="4474"/>
                  </a:cubicBezTo>
                  <a:cubicBezTo>
                    <a:pt x="10037" y="4474"/>
                    <a:pt x="10025" y="4462"/>
                    <a:pt x="9989" y="4462"/>
                  </a:cubicBezTo>
                  <a:lnTo>
                    <a:pt x="9954" y="4462"/>
                  </a:lnTo>
                  <a:cubicBezTo>
                    <a:pt x="9930" y="4439"/>
                    <a:pt x="9906" y="4439"/>
                    <a:pt x="9858" y="4427"/>
                  </a:cubicBezTo>
                  <a:cubicBezTo>
                    <a:pt x="9835" y="4421"/>
                    <a:pt x="9808" y="4418"/>
                    <a:pt x="9780" y="4418"/>
                  </a:cubicBezTo>
                  <a:close/>
                  <a:moveTo>
                    <a:pt x="6687" y="34148"/>
                  </a:moveTo>
                  <a:lnTo>
                    <a:pt x="6687" y="34148"/>
                  </a:lnTo>
                  <a:cubicBezTo>
                    <a:pt x="6691" y="34159"/>
                    <a:pt x="6696" y="34170"/>
                    <a:pt x="6700" y="34181"/>
                  </a:cubicBezTo>
                  <a:lnTo>
                    <a:pt x="6700" y="34181"/>
                  </a:lnTo>
                  <a:cubicBezTo>
                    <a:pt x="6697" y="34170"/>
                    <a:pt x="6693" y="34159"/>
                    <a:pt x="6687" y="34148"/>
                  </a:cubicBezTo>
                  <a:close/>
                  <a:moveTo>
                    <a:pt x="6700" y="34181"/>
                  </a:moveTo>
                  <a:cubicBezTo>
                    <a:pt x="6702" y="34188"/>
                    <a:pt x="6703" y="34196"/>
                    <a:pt x="6703" y="34204"/>
                  </a:cubicBezTo>
                  <a:cubicBezTo>
                    <a:pt x="6703" y="34264"/>
                    <a:pt x="6679" y="34311"/>
                    <a:pt x="6644" y="34359"/>
                  </a:cubicBezTo>
                  <a:cubicBezTo>
                    <a:pt x="6620" y="34407"/>
                    <a:pt x="6620" y="34442"/>
                    <a:pt x="6584" y="34478"/>
                  </a:cubicBezTo>
                  <a:cubicBezTo>
                    <a:pt x="6572" y="34526"/>
                    <a:pt x="6537" y="34550"/>
                    <a:pt x="6525" y="34585"/>
                  </a:cubicBezTo>
                  <a:cubicBezTo>
                    <a:pt x="6513" y="34609"/>
                    <a:pt x="6513" y="34645"/>
                    <a:pt x="6513" y="34669"/>
                  </a:cubicBezTo>
                  <a:cubicBezTo>
                    <a:pt x="6525" y="34680"/>
                    <a:pt x="6525" y="34716"/>
                    <a:pt x="6525" y="34728"/>
                  </a:cubicBezTo>
                  <a:cubicBezTo>
                    <a:pt x="6537" y="34716"/>
                    <a:pt x="6525" y="34704"/>
                    <a:pt x="6525" y="34669"/>
                  </a:cubicBezTo>
                  <a:cubicBezTo>
                    <a:pt x="6525" y="34645"/>
                    <a:pt x="6525" y="34609"/>
                    <a:pt x="6537" y="34585"/>
                  </a:cubicBezTo>
                  <a:cubicBezTo>
                    <a:pt x="6560" y="34550"/>
                    <a:pt x="6572" y="34526"/>
                    <a:pt x="6596" y="34490"/>
                  </a:cubicBezTo>
                  <a:cubicBezTo>
                    <a:pt x="6620" y="34466"/>
                    <a:pt x="6632" y="34419"/>
                    <a:pt x="6656" y="34371"/>
                  </a:cubicBezTo>
                  <a:cubicBezTo>
                    <a:pt x="6679" y="34323"/>
                    <a:pt x="6715" y="34288"/>
                    <a:pt x="6715" y="34228"/>
                  </a:cubicBezTo>
                  <a:cubicBezTo>
                    <a:pt x="6712" y="34212"/>
                    <a:pt x="6706" y="34197"/>
                    <a:pt x="6700" y="341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3"/>
          <p:cNvSpPr/>
          <p:nvPr/>
        </p:nvSpPr>
        <p:spPr>
          <a:xfrm>
            <a:off x="-19797" y="-2"/>
            <a:ext cx="9529991" cy="6314839"/>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025198" y="2733241"/>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3"/>
          <p:cNvGrpSpPr/>
          <p:nvPr/>
        </p:nvGrpSpPr>
        <p:grpSpPr>
          <a:xfrm>
            <a:off x="8" y="3962766"/>
            <a:ext cx="2134834" cy="1676735"/>
            <a:chOff x="2993842" y="-643825"/>
            <a:chExt cx="2975793" cy="2337239"/>
          </a:xfrm>
        </p:grpSpPr>
        <p:sp>
          <p:nvSpPr>
            <p:cNvPr id="143" name="Google Shape;143;p3"/>
            <p:cNvSpPr/>
            <p:nvPr/>
          </p:nvSpPr>
          <p:spPr>
            <a:xfrm>
              <a:off x="2993842" y="-643825"/>
              <a:ext cx="2177962" cy="1538196"/>
            </a:xfrm>
            <a:custGeom>
              <a:rect b="b" l="l" r="r" t="t"/>
              <a:pathLst>
                <a:path extrusionOk="0" fill="none" h="15515" w="21968">
                  <a:moveTo>
                    <a:pt x="0" y="1"/>
                  </a:moveTo>
                  <a:cubicBezTo>
                    <a:pt x="4643" y="8002"/>
                    <a:pt x="12894" y="13824"/>
                    <a:pt x="21967" y="15514"/>
                  </a:cubicBezTo>
                </a:path>
              </a:pathLst>
            </a:custGeom>
            <a:no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3"/>
            <p:cNvGrpSpPr/>
            <p:nvPr/>
          </p:nvGrpSpPr>
          <p:grpSpPr>
            <a:xfrm>
              <a:off x="3062248" y="-152790"/>
              <a:ext cx="2907388" cy="1846204"/>
              <a:chOff x="3062248" y="-152790"/>
              <a:chExt cx="2907388" cy="1846204"/>
            </a:xfrm>
          </p:grpSpPr>
          <p:sp>
            <p:nvSpPr>
              <p:cNvPr id="145" name="Google Shape;145;p3"/>
              <p:cNvSpPr/>
              <p:nvPr/>
            </p:nvSpPr>
            <p:spPr>
              <a:xfrm>
                <a:off x="3062248" y="-152790"/>
                <a:ext cx="450999" cy="1120310"/>
              </a:xfrm>
              <a:custGeom>
                <a:rect b="b" l="l" r="r" t="t"/>
                <a:pathLst>
                  <a:path extrusionOk="0" h="11300" w="4549">
                    <a:moveTo>
                      <a:pt x="2703" y="1"/>
                    </a:moveTo>
                    <a:cubicBezTo>
                      <a:pt x="310" y="3180"/>
                      <a:pt x="1" y="7811"/>
                      <a:pt x="1929" y="11300"/>
                    </a:cubicBezTo>
                    <a:cubicBezTo>
                      <a:pt x="4084" y="8025"/>
                      <a:pt x="4549" y="3453"/>
                      <a:pt x="2703" y="1"/>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599283" y="262701"/>
                <a:ext cx="468746" cy="1109702"/>
              </a:xfrm>
              <a:custGeom>
                <a:rect b="b" l="l" r="r" t="t"/>
                <a:pathLst>
                  <a:path extrusionOk="0" h="11193" w="4728">
                    <a:moveTo>
                      <a:pt x="1632" y="1"/>
                    </a:moveTo>
                    <a:lnTo>
                      <a:pt x="1632" y="1"/>
                    </a:lnTo>
                    <a:cubicBezTo>
                      <a:pt x="1" y="3632"/>
                      <a:pt x="680" y="8216"/>
                      <a:pt x="3335" y="11192"/>
                    </a:cubicBezTo>
                    <a:cubicBezTo>
                      <a:pt x="4728" y="7537"/>
                      <a:pt x="4192" y="2977"/>
                      <a:pt x="1632" y="1"/>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154064" y="583812"/>
                <a:ext cx="469935" cy="1109603"/>
              </a:xfrm>
              <a:custGeom>
                <a:rect b="b" l="l" r="r" t="t"/>
                <a:pathLst>
                  <a:path extrusionOk="0" h="11192" w="4740">
                    <a:moveTo>
                      <a:pt x="1632" y="0"/>
                    </a:moveTo>
                    <a:lnTo>
                      <a:pt x="1632" y="0"/>
                    </a:lnTo>
                    <a:cubicBezTo>
                      <a:pt x="1" y="3631"/>
                      <a:pt x="680" y="8215"/>
                      <a:pt x="3335" y="11192"/>
                    </a:cubicBezTo>
                    <a:cubicBezTo>
                      <a:pt x="4740" y="7525"/>
                      <a:pt x="4192" y="2977"/>
                      <a:pt x="1632" y="0"/>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301682" y="215511"/>
                <a:ext cx="1069549" cy="397264"/>
              </a:xfrm>
              <a:custGeom>
                <a:rect b="b" l="l" r="r" t="t"/>
                <a:pathLst>
                  <a:path extrusionOk="0" h="4007" w="10788">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3748090" y="-112738"/>
                <a:ext cx="1069549" cy="397264"/>
              </a:xfrm>
              <a:custGeom>
                <a:rect b="b" l="l" r="r" t="t"/>
                <a:pathLst>
                  <a:path extrusionOk="0" h="4007" w="10788">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4857554" y="721416"/>
                <a:ext cx="1112081" cy="328856"/>
              </a:xfrm>
              <a:custGeom>
                <a:rect b="b" l="l" r="r" t="t"/>
                <a:pathLst>
                  <a:path extrusionOk="0" h="3317" w="11217">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cap="rnd" cmpd="sng" w="10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 name="Google Shape;151;p3"/>
          <p:cNvGrpSpPr/>
          <p:nvPr/>
        </p:nvGrpSpPr>
        <p:grpSpPr>
          <a:xfrm>
            <a:off x="7348175" y="3083876"/>
            <a:ext cx="1567687" cy="1223774"/>
            <a:chOff x="1861775" y="81376"/>
            <a:chExt cx="1567687" cy="1223774"/>
          </a:xfrm>
        </p:grpSpPr>
        <p:sp>
          <p:nvSpPr>
            <p:cNvPr id="152" name="Google Shape;152;p3"/>
            <p:cNvSpPr/>
            <p:nvPr/>
          </p:nvSpPr>
          <p:spPr>
            <a:xfrm>
              <a:off x="2219468" y="580937"/>
              <a:ext cx="165370" cy="175284"/>
            </a:xfrm>
            <a:custGeom>
              <a:rect b="b" l="l" r="r" t="t"/>
              <a:pathLst>
                <a:path extrusionOk="0" h="1768" w="1668">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2525212" y="495281"/>
              <a:ext cx="73266" cy="148813"/>
            </a:xfrm>
            <a:custGeom>
              <a:rect b="b" l="l" r="r" t="t"/>
              <a:pathLst>
                <a:path extrusionOk="0" h="1501" w="739">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2391771" y="759287"/>
              <a:ext cx="98151" cy="142468"/>
            </a:xfrm>
            <a:custGeom>
              <a:rect b="b" l="l" r="r" t="t"/>
              <a:pathLst>
                <a:path extrusionOk="0" h="1437" w="99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716451" y="848909"/>
              <a:ext cx="109850" cy="140187"/>
            </a:xfrm>
            <a:custGeom>
              <a:rect b="b" l="l" r="r" t="t"/>
              <a:pathLst>
                <a:path extrusionOk="0" h="1414" w="1108">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763641" y="406056"/>
              <a:ext cx="135825" cy="150994"/>
            </a:xfrm>
            <a:custGeom>
              <a:rect b="b" l="l" r="r" t="t"/>
              <a:pathLst>
                <a:path extrusionOk="0" h="1523" w="137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564174" y="808758"/>
              <a:ext cx="89724" cy="163387"/>
            </a:xfrm>
            <a:custGeom>
              <a:rect b="b" l="l" r="r" t="t"/>
              <a:pathLst>
                <a:path extrusionOk="0" h="1648" w="905">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829767" y="1201050"/>
              <a:ext cx="74456" cy="104100"/>
            </a:xfrm>
            <a:custGeom>
              <a:rect b="b" l="l" r="r" t="t"/>
              <a:pathLst>
                <a:path extrusionOk="0" h="1050" w="751">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2941893" y="751356"/>
              <a:ext cx="133446" cy="120062"/>
            </a:xfrm>
            <a:custGeom>
              <a:rect b="b" l="l" r="r" t="t"/>
              <a:pathLst>
                <a:path extrusionOk="0" h="1211" w="1346">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531061" y="178433"/>
              <a:ext cx="150003" cy="124126"/>
            </a:xfrm>
            <a:custGeom>
              <a:rect b="b" l="l" r="r" t="t"/>
              <a:pathLst>
                <a:path extrusionOk="0" h="1252" w="1513">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2158299" y="248128"/>
              <a:ext cx="137412" cy="142567"/>
            </a:xfrm>
            <a:custGeom>
              <a:rect b="b" l="l" r="r" t="t"/>
              <a:pathLst>
                <a:path extrusionOk="0" h="1438" w="1386">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053014" y="591941"/>
              <a:ext cx="73266" cy="133644"/>
            </a:xfrm>
            <a:custGeom>
              <a:rect b="b" l="l" r="r" t="t"/>
              <a:pathLst>
                <a:path extrusionOk="0" h="1348" w="739">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847414" y="227308"/>
              <a:ext cx="116988" cy="74456"/>
            </a:xfrm>
            <a:custGeom>
              <a:rect b="b" l="l" r="r" t="t"/>
              <a:pathLst>
                <a:path extrusionOk="0" h="751" w="118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339822" y="81376"/>
              <a:ext cx="112328" cy="169633"/>
            </a:xfrm>
            <a:custGeom>
              <a:rect b="b" l="l" r="r" t="t"/>
              <a:pathLst>
                <a:path extrusionOk="0" h="1711" w="1133">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059868" y="1056407"/>
              <a:ext cx="141774" cy="130670"/>
            </a:xfrm>
            <a:custGeom>
              <a:rect b="b" l="l" r="r" t="t"/>
              <a:pathLst>
                <a:path extrusionOk="0" h="1318" w="143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317233" y="996130"/>
              <a:ext cx="112229" cy="142765"/>
            </a:xfrm>
            <a:custGeom>
              <a:rect b="b" l="l" r="r" t="t"/>
              <a:pathLst>
                <a:path extrusionOk="0" h="1440" w="1132">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861775" y="817878"/>
              <a:ext cx="121747" cy="121350"/>
            </a:xfrm>
            <a:custGeom>
              <a:rect b="b" l="l" r="r" t="t"/>
              <a:pathLst>
                <a:path extrusionOk="0" h="1224" w="1228">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147493" y="859219"/>
              <a:ext cx="100431" cy="91806"/>
            </a:xfrm>
            <a:custGeom>
              <a:rect b="b" l="l" r="r" t="t"/>
              <a:pathLst>
                <a:path extrusionOk="0" h="926" w="1013">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3"/>
          <p:cNvSpPr/>
          <p:nvPr/>
        </p:nvSpPr>
        <p:spPr>
          <a:xfrm rot="1744210">
            <a:off x="7045068" y="1480198"/>
            <a:ext cx="37638" cy="37264"/>
          </a:xfrm>
          <a:custGeom>
            <a:rect b="b" l="l" r="r" t="t"/>
            <a:pathLst>
              <a:path extrusionOk="0" h="1097" w="1108">
                <a:moveTo>
                  <a:pt x="548" y="1"/>
                </a:moveTo>
                <a:cubicBezTo>
                  <a:pt x="238" y="1"/>
                  <a:pt x="0" y="251"/>
                  <a:pt x="0" y="549"/>
                </a:cubicBezTo>
                <a:cubicBezTo>
                  <a:pt x="0" y="858"/>
                  <a:pt x="238" y="1096"/>
                  <a:pt x="548" y="1096"/>
                </a:cubicBezTo>
                <a:cubicBezTo>
                  <a:pt x="869" y="1096"/>
                  <a:pt x="1107" y="846"/>
                  <a:pt x="1107" y="549"/>
                </a:cubicBezTo>
                <a:cubicBezTo>
                  <a:pt x="1107" y="251"/>
                  <a:pt x="869" y="1"/>
                  <a:pt x="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744210">
            <a:off x="7956660" y="1988599"/>
            <a:ext cx="24288" cy="24322"/>
          </a:xfrm>
          <a:custGeom>
            <a:rect b="b" l="l" r="r" t="t"/>
            <a:pathLst>
              <a:path extrusionOk="0" h="716" w="715">
                <a:moveTo>
                  <a:pt x="357" y="1"/>
                </a:moveTo>
                <a:cubicBezTo>
                  <a:pt x="167" y="1"/>
                  <a:pt x="0" y="168"/>
                  <a:pt x="0" y="358"/>
                </a:cubicBezTo>
                <a:cubicBezTo>
                  <a:pt x="0" y="549"/>
                  <a:pt x="167" y="715"/>
                  <a:pt x="357" y="715"/>
                </a:cubicBezTo>
                <a:cubicBezTo>
                  <a:pt x="548" y="715"/>
                  <a:pt x="715" y="549"/>
                  <a:pt x="715" y="358"/>
                </a:cubicBezTo>
                <a:cubicBezTo>
                  <a:pt x="715" y="168"/>
                  <a:pt x="560" y="1"/>
                  <a:pt x="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744210">
            <a:off x="7374458" y="1697729"/>
            <a:ext cx="14199" cy="14199"/>
          </a:xfrm>
          <a:custGeom>
            <a:rect b="b" l="l" r="r" t="t"/>
            <a:pathLst>
              <a:path extrusionOk="0" h="418" w="418">
                <a:moveTo>
                  <a:pt x="203" y="0"/>
                </a:moveTo>
                <a:cubicBezTo>
                  <a:pt x="84" y="0"/>
                  <a:pt x="1" y="96"/>
                  <a:pt x="1" y="215"/>
                </a:cubicBezTo>
                <a:cubicBezTo>
                  <a:pt x="1" y="322"/>
                  <a:pt x="84" y="417"/>
                  <a:pt x="203" y="417"/>
                </a:cubicBezTo>
                <a:cubicBezTo>
                  <a:pt x="322" y="417"/>
                  <a:pt x="418" y="334"/>
                  <a:pt x="418" y="215"/>
                </a:cubicBezTo>
                <a:cubicBezTo>
                  <a:pt x="418" y="96"/>
                  <a:pt x="322" y="0"/>
                  <a:pt x="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744210">
            <a:off x="8141387" y="2061386"/>
            <a:ext cx="18241" cy="18275"/>
          </a:xfrm>
          <a:custGeom>
            <a:rect b="b" l="l" r="r" t="t"/>
            <a:pathLst>
              <a:path extrusionOk="0" h="538" w="537">
                <a:moveTo>
                  <a:pt x="284" y="1"/>
                </a:moveTo>
                <a:cubicBezTo>
                  <a:pt x="277" y="1"/>
                  <a:pt x="270" y="1"/>
                  <a:pt x="263" y="2"/>
                </a:cubicBezTo>
                <a:cubicBezTo>
                  <a:pt x="120" y="2"/>
                  <a:pt x="1" y="121"/>
                  <a:pt x="1" y="275"/>
                </a:cubicBezTo>
                <a:cubicBezTo>
                  <a:pt x="1" y="418"/>
                  <a:pt x="120" y="537"/>
                  <a:pt x="263" y="537"/>
                </a:cubicBezTo>
                <a:cubicBezTo>
                  <a:pt x="418" y="537"/>
                  <a:pt x="537" y="418"/>
                  <a:pt x="537" y="275"/>
                </a:cubicBezTo>
                <a:cubicBezTo>
                  <a:pt x="537" y="116"/>
                  <a:pt x="428" y="1"/>
                  <a:pt x="2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744210">
            <a:off x="7813115" y="1690441"/>
            <a:ext cx="25103" cy="25103"/>
          </a:xfrm>
          <a:custGeom>
            <a:rect b="b" l="l" r="r" t="t"/>
            <a:pathLst>
              <a:path extrusionOk="0" h="739" w="739">
                <a:moveTo>
                  <a:pt x="369" y="0"/>
                </a:moveTo>
                <a:cubicBezTo>
                  <a:pt x="155" y="0"/>
                  <a:pt x="0" y="167"/>
                  <a:pt x="0" y="369"/>
                </a:cubicBezTo>
                <a:cubicBezTo>
                  <a:pt x="0" y="583"/>
                  <a:pt x="155" y="738"/>
                  <a:pt x="369" y="738"/>
                </a:cubicBezTo>
                <a:cubicBezTo>
                  <a:pt x="572" y="738"/>
                  <a:pt x="739" y="583"/>
                  <a:pt x="739" y="369"/>
                </a:cubicBezTo>
                <a:cubicBezTo>
                  <a:pt x="739" y="167"/>
                  <a:pt x="572" y="0"/>
                  <a:pt x="3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744210">
            <a:off x="6974854" y="1562557"/>
            <a:ext cx="14165" cy="14199"/>
          </a:xfrm>
          <a:custGeom>
            <a:rect b="b" l="l" r="r" t="t"/>
            <a:pathLst>
              <a:path extrusionOk="0" h="418" w="417">
                <a:moveTo>
                  <a:pt x="202" y="1"/>
                </a:moveTo>
                <a:cubicBezTo>
                  <a:pt x="83" y="1"/>
                  <a:pt x="0" y="84"/>
                  <a:pt x="0" y="203"/>
                </a:cubicBezTo>
                <a:cubicBezTo>
                  <a:pt x="0" y="322"/>
                  <a:pt x="83" y="417"/>
                  <a:pt x="202" y="417"/>
                </a:cubicBezTo>
                <a:cubicBezTo>
                  <a:pt x="322" y="417"/>
                  <a:pt x="417" y="322"/>
                  <a:pt x="417" y="203"/>
                </a:cubicBezTo>
                <a:cubicBezTo>
                  <a:pt x="417" y="84"/>
                  <a:pt x="322" y="1"/>
                  <a:pt x="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744210">
            <a:off x="7083156" y="1572094"/>
            <a:ext cx="17426" cy="17426"/>
          </a:xfrm>
          <a:custGeom>
            <a:rect b="b" l="l" r="r" t="t"/>
            <a:pathLst>
              <a:path extrusionOk="0" h="513" w="513">
                <a:moveTo>
                  <a:pt x="251" y="0"/>
                </a:moveTo>
                <a:cubicBezTo>
                  <a:pt x="120" y="0"/>
                  <a:pt x="1" y="107"/>
                  <a:pt x="1" y="262"/>
                </a:cubicBezTo>
                <a:cubicBezTo>
                  <a:pt x="1" y="393"/>
                  <a:pt x="120" y="512"/>
                  <a:pt x="251" y="512"/>
                </a:cubicBezTo>
                <a:cubicBezTo>
                  <a:pt x="394" y="512"/>
                  <a:pt x="513" y="405"/>
                  <a:pt x="513" y="262"/>
                </a:cubicBezTo>
                <a:cubicBezTo>
                  <a:pt x="513" y="107"/>
                  <a:pt x="394" y="0"/>
                  <a:pt x="2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3"/>
          <p:cNvGrpSpPr/>
          <p:nvPr/>
        </p:nvGrpSpPr>
        <p:grpSpPr>
          <a:xfrm>
            <a:off x="200442" y="247286"/>
            <a:ext cx="1247770" cy="1312706"/>
            <a:chOff x="-170771" y="2001398"/>
            <a:chExt cx="1247770" cy="1312706"/>
          </a:xfrm>
        </p:grpSpPr>
        <p:sp>
          <p:nvSpPr>
            <p:cNvPr id="177" name="Google Shape;177;p3"/>
            <p:cNvSpPr/>
            <p:nvPr/>
          </p:nvSpPr>
          <p:spPr>
            <a:xfrm>
              <a:off x="-170771" y="2487674"/>
              <a:ext cx="175978" cy="229118"/>
            </a:xfrm>
            <a:custGeom>
              <a:rect b="b" l="l" r="r" t="t"/>
              <a:pathLst>
                <a:path extrusionOk="0" h="2311" w="1775">
                  <a:moveTo>
                    <a:pt x="917" y="1"/>
                  </a:moveTo>
                  <a:lnTo>
                    <a:pt x="0" y="572"/>
                  </a:lnTo>
                  <a:lnTo>
                    <a:pt x="1191" y="2311"/>
                  </a:lnTo>
                  <a:lnTo>
                    <a:pt x="1774" y="1989"/>
                  </a:ln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33251" y="3086175"/>
              <a:ext cx="175978" cy="227929"/>
            </a:xfrm>
            <a:custGeom>
              <a:rect b="b" l="l" r="r" t="t"/>
              <a:pathLst>
                <a:path extrusionOk="0" h="2299" w="1775">
                  <a:moveTo>
                    <a:pt x="941" y="0"/>
                  </a:moveTo>
                  <a:lnTo>
                    <a:pt x="0" y="548"/>
                  </a:lnTo>
                  <a:lnTo>
                    <a:pt x="1191" y="2298"/>
                  </a:lnTo>
                  <a:lnTo>
                    <a:pt x="1774" y="1977"/>
                  </a:lnTo>
                  <a:lnTo>
                    <a:pt x="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77076" y="2525446"/>
              <a:ext cx="175978" cy="227929"/>
            </a:xfrm>
            <a:custGeom>
              <a:rect b="b" l="l" r="r" t="t"/>
              <a:pathLst>
                <a:path extrusionOk="0" h="2299" w="1775">
                  <a:moveTo>
                    <a:pt x="941" y="1"/>
                  </a:moveTo>
                  <a:lnTo>
                    <a:pt x="1" y="560"/>
                  </a:lnTo>
                  <a:lnTo>
                    <a:pt x="1191" y="2299"/>
                  </a:lnTo>
                  <a:lnTo>
                    <a:pt x="1775" y="1977"/>
                  </a:lnTo>
                  <a:lnTo>
                    <a:pt x="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16899" y="2830001"/>
              <a:ext cx="174788" cy="229118"/>
            </a:xfrm>
            <a:custGeom>
              <a:rect b="b" l="l" r="r" t="t"/>
              <a:pathLst>
                <a:path extrusionOk="0" h="2311" w="1763">
                  <a:moveTo>
                    <a:pt x="929" y="1"/>
                  </a:moveTo>
                  <a:lnTo>
                    <a:pt x="0" y="572"/>
                  </a:lnTo>
                  <a:lnTo>
                    <a:pt x="1191" y="2310"/>
                  </a:lnTo>
                  <a:lnTo>
                    <a:pt x="1763" y="1989"/>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4468" y="2160714"/>
              <a:ext cx="208992" cy="272840"/>
            </a:xfrm>
            <a:custGeom>
              <a:rect b="b" l="l" r="r" t="t"/>
              <a:pathLst>
                <a:path extrusionOk="0" h="2752" w="2108">
                  <a:moveTo>
                    <a:pt x="1108" y="1"/>
                  </a:moveTo>
                  <a:lnTo>
                    <a:pt x="0" y="668"/>
                  </a:lnTo>
                  <a:lnTo>
                    <a:pt x="1417" y="2751"/>
                  </a:lnTo>
                  <a:lnTo>
                    <a:pt x="2108" y="237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86186" y="2475877"/>
              <a:ext cx="224359" cy="151192"/>
            </a:xfrm>
            <a:custGeom>
              <a:rect b="b" l="l" r="r" t="t"/>
              <a:pathLst>
                <a:path extrusionOk="0" h="1525" w="2263">
                  <a:moveTo>
                    <a:pt x="298" y="1"/>
                  </a:moveTo>
                  <a:lnTo>
                    <a:pt x="0" y="1060"/>
                  </a:lnTo>
                  <a:lnTo>
                    <a:pt x="2060" y="1525"/>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284871" y="2150106"/>
              <a:ext cx="225549" cy="151192"/>
            </a:xfrm>
            <a:custGeom>
              <a:rect b="b" l="l" r="r" t="t"/>
              <a:pathLst>
                <a:path extrusionOk="0" h="1525" w="2275">
                  <a:moveTo>
                    <a:pt x="310" y="1"/>
                  </a:moveTo>
                  <a:lnTo>
                    <a:pt x="0" y="1048"/>
                  </a:lnTo>
                  <a:lnTo>
                    <a:pt x="2072" y="1525"/>
                  </a:lnTo>
                  <a:lnTo>
                    <a:pt x="2274" y="894"/>
                  </a:ln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52640" y="2271651"/>
              <a:ext cx="224359" cy="150102"/>
            </a:xfrm>
            <a:custGeom>
              <a:rect b="b" l="l" r="r" t="t"/>
              <a:pathLst>
                <a:path extrusionOk="0" h="1514" w="2263">
                  <a:moveTo>
                    <a:pt x="298" y="1"/>
                  </a:moveTo>
                  <a:lnTo>
                    <a:pt x="0" y="1049"/>
                  </a:lnTo>
                  <a:lnTo>
                    <a:pt x="2060" y="1513"/>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579909" y="2001398"/>
              <a:ext cx="209092" cy="212562"/>
            </a:xfrm>
            <a:custGeom>
              <a:rect b="b" l="l" r="r" t="t"/>
              <a:pathLst>
                <a:path extrusionOk="0" h="2144" w="2109">
                  <a:moveTo>
                    <a:pt x="727" y="0"/>
                  </a:moveTo>
                  <a:lnTo>
                    <a:pt x="1" y="798"/>
                  </a:lnTo>
                  <a:lnTo>
                    <a:pt x="1656" y="2144"/>
                  </a:lnTo>
                  <a:lnTo>
                    <a:pt x="2108" y="1655"/>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20264" y="2444053"/>
              <a:ext cx="174788" cy="226739"/>
            </a:xfrm>
            <a:custGeom>
              <a:rect b="b" l="l" r="r" t="t"/>
              <a:pathLst>
                <a:path extrusionOk="0" h="2287" w="1763">
                  <a:moveTo>
                    <a:pt x="929" y="0"/>
                  </a:moveTo>
                  <a:lnTo>
                    <a:pt x="0" y="548"/>
                  </a:lnTo>
                  <a:lnTo>
                    <a:pt x="1179" y="2286"/>
                  </a:lnTo>
                  <a:lnTo>
                    <a:pt x="1762" y="1977"/>
                  </a:lnTo>
                  <a:lnTo>
                    <a:pt x="9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90188" y="2798177"/>
              <a:ext cx="218510" cy="107470"/>
            </a:xfrm>
            <a:custGeom>
              <a:rect b="b" l="l" r="r" t="t"/>
              <a:pathLst>
                <a:path extrusionOk="0" h="1084" w="2204">
                  <a:moveTo>
                    <a:pt x="1" y="0"/>
                  </a:moveTo>
                  <a:lnTo>
                    <a:pt x="132" y="1084"/>
                  </a:lnTo>
                  <a:lnTo>
                    <a:pt x="2204" y="715"/>
                  </a:lnTo>
                  <a:lnTo>
                    <a:pt x="2156" y="4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3"/>
          <p:cNvSpPr txBox="1"/>
          <p:nvPr>
            <p:ph type="title"/>
          </p:nvPr>
        </p:nvSpPr>
        <p:spPr>
          <a:xfrm>
            <a:off x="1362000" y="1779750"/>
            <a:ext cx="4124400" cy="1072200"/>
          </a:xfrm>
          <a:prstGeom prst="rect">
            <a:avLst/>
          </a:prstGeom>
        </p:spPr>
        <p:txBody>
          <a:bodyPr anchorCtr="0" anchor="ctr" bIns="0" lIns="0" spcFirstLastPara="1" rIns="0" wrap="square" tIns="0">
            <a:noAutofit/>
          </a:bodyPr>
          <a:lstStyle>
            <a:lvl1pPr lvl="0" rtl="0" algn="l">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9" name="Google Shape;189;p3"/>
          <p:cNvSpPr txBox="1"/>
          <p:nvPr>
            <p:ph idx="1" type="subTitle"/>
          </p:nvPr>
        </p:nvSpPr>
        <p:spPr>
          <a:xfrm>
            <a:off x="1362000" y="2921474"/>
            <a:ext cx="4124400" cy="28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solidFill>
                  <a:schemeClr val="dk1"/>
                </a:solidFill>
                <a:latin typeface="Barlow"/>
                <a:ea typeface="Barlow"/>
                <a:cs typeface="Barlow"/>
                <a:sym typeface="Barlow"/>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0" name="Google Shape;190;p3"/>
          <p:cNvSpPr txBox="1"/>
          <p:nvPr>
            <p:ph hasCustomPrompt="1" idx="2" type="title"/>
          </p:nvPr>
        </p:nvSpPr>
        <p:spPr>
          <a:xfrm>
            <a:off x="5450475" y="1756650"/>
            <a:ext cx="1864500" cy="16302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770" name="Shape 770"/>
        <p:cNvGrpSpPr/>
        <p:nvPr/>
      </p:nvGrpSpPr>
      <p:grpSpPr>
        <a:xfrm>
          <a:off x="0" y="0"/>
          <a:ext cx="0" cy="0"/>
          <a:chOff x="0" y="0"/>
          <a:chExt cx="0" cy="0"/>
        </a:xfrm>
      </p:grpSpPr>
      <p:grpSp>
        <p:nvGrpSpPr>
          <p:cNvPr id="771" name="Google Shape;771;p21"/>
          <p:cNvGrpSpPr/>
          <p:nvPr/>
        </p:nvGrpSpPr>
        <p:grpSpPr>
          <a:xfrm flipH="1" rot="10800000">
            <a:off x="-789298" y="-282650"/>
            <a:ext cx="10235295" cy="5807657"/>
            <a:chOff x="-789298" y="-168156"/>
            <a:chExt cx="10235295" cy="5807657"/>
          </a:xfrm>
        </p:grpSpPr>
        <p:grpSp>
          <p:nvGrpSpPr>
            <p:cNvPr id="772" name="Google Shape;772;p21"/>
            <p:cNvGrpSpPr/>
            <p:nvPr/>
          </p:nvGrpSpPr>
          <p:grpSpPr>
            <a:xfrm>
              <a:off x="-789298" y="-168156"/>
              <a:ext cx="10235295" cy="5807657"/>
              <a:chOff x="-789298" y="-168156"/>
              <a:chExt cx="10235295" cy="5807657"/>
            </a:xfrm>
          </p:grpSpPr>
          <p:sp>
            <p:nvSpPr>
              <p:cNvPr id="773" name="Google Shape;773;p21"/>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1"/>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1"/>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1"/>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1"/>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1"/>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1"/>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21"/>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21"/>
          <p:cNvSpPr/>
          <p:nvPr/>
        </p:nvSpPr>
        <p:spPr>
          <a:xfrm rot="10800000">
            <a:off x="-594870" y="2474706"/>
            <a:ext cx="8345045" cy="2782245"/>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21"/>
          <p:cNvGrpSpPr/>
          <p:nvPr/>
        </p:nvGrpSpPr>
        <p:grpSpPr>
          <a:xfrm flipH="1" rot="-4692683">
            <a:off x="-435884" y="2998984"/>
            <a:ext cx="1567675" cy="1223764"/>
            <a:chOff x="1861775" y="81376"/>
            <a:chExt cx="1567687" cy="1223774"/>
          </a:xfrm>
        </p:grpSpPr>
        <p:sp>
          <p:nvSpPr>
            <p:cNvPr id="791" name="Google Shape;791;p21"/>
            <p:cNvSpPr/>
            <p:nvPr/>
          </p:nvSpPr>
          <p:spPr>
            <a:xfrm>
              <a:off x="2219468" y="580937"/>
              <a:ext cx="165370" cy="175284"/>
            </a:xfrm>
            <a:custGeom>
              <a:rect b="b" l="l" r="r" t="t"/>
              <a:pathLst>
                <a:path extrusionOk="0" h="1768" w="1668">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1"/>
            <p:cNvSpPr/>
            <p:nvPr/>
          </p:nvSpPr>
          <p:spPr>
            <a:xfrm>
              <a:off x="2525212" y="495281"/>
              <a:ext cx="73266" cy="148813"/>
            </a:xfrm>
            <a:custGeom>
              <a:rect b="b" l="l" r="r" t="t"/>
              <a:pathLst>
                <a:path extrusionOk="0" h="1501" w="739">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a:off x="2391771" y="759287"/>
              <a:ext cx="98151" cy="142468"/>
            </a:xfrm>
            <a:custGeom>
              <a:rect b="b" l="l" r="r" t="t"/>
              <a:pathLst>
                <a:path extrusionOk="0" h="1437" w="99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2716451" y="848909"/>
              <a:ext cx="109850" cy="140187"/>
            </a:xfrm>
            <a:custGeom>
              <a:rect b="b" l="l" r="r" t="t"/>
              <a:pathLst>
                <a:path extrusionOk="0" h="1414" w="1108">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2763641" y="406056"/>
              <a:ext cx="135825" cy="150994"/>
            </a:xfrm>
            <a:custGeom>
              <a:rect b="b" l="l" r="r" t="t"/>
              <a:pathLst>
                <a:path extrusionOk="0" h="1523" w="137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2564174" y="808758"/>
              <a:ext cx="89724" cy="163387"/>
            </a:xfrm>
            <a:custGeom>
              <a:rect b="b" l="l" r="r" t="t"/>
              <a:pathLst>
                <a:path extrusionOk="0" h="1648" w="905">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2829767" y="1201050"/>
              <a:ext cx="74456" cy="104100"/>
            </a:xfrm>
            <a:custGeom>
              <a:rect b="b" l="l" r="r" t="t"/>
              <a:pathLst>
                <a:path extrusionOk="0" h="1050" w="751">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2941893" y="751356"/>
              <a:ext cx="133446" cy="120062"/>
            </a:xfrm>
            <a:custGeom>
              <a:rect b="b" l="l" r="r" t="t"/>
              <a:pathLst>
                <a:path extrusionOk="0" h="1211" w="1346">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2531061" y="178433"/>
              <a:ext cx="150003" cy="124126"/>
            </a:xfrm>
            <a:custGeom>
              <a:rect b="b" l="l" r="r" t="t"/>
              <a:pathLst>
                <a:path extrusionOk="0" h="1252" w="1513">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2158299" y="248128"/>
              <a:ext cx="137412" cy="142567"/>
            </a:xfrm>
            <a:custGeom>
              <a:rect b="b" l="l" r="r" t="t"/>
              <a:pathLst>
                <a:path extrusionOk="0" h="1438" w="1386">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2053014" y="591941"/>
              <a:ext cx="73266" cy="133644"/>
            </a:xfrm>
            <a:custGeom>
              <a:rect b="b" l="l" r="r" t="t"/>
              <a:pathLst>
                <a:path extrusionOk="0" h="1348" w="739">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2847414" y="227308"/>
              <a:ext cx="116988" cy="74456"/>
            </a:xfrm>
            <a:custGeom>
              <a:rect b="b" l="l" r="r" t="t"/>
              <a:pathLst>
                <a:path extrusionOk="0" h="751" w="118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2339822" y="81376"/>
              <a:ext cx="112328" cy="169633"/>
            </a:xfrm>
            <a:custGeom>
              <a:rect b="b" l="l" r="r" t="t"/>
              <a:pathLst>
                <a:path extrusionOk="0" h="1711" w="1133">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3059868" y="1056407"/>
              <a:ext cx="141774" cy="130670"/>
            </a:xfrm>
            <a:custGeom>
              <a:rect b="b" l="l" r="r" t="t"/>
              <a:pathLst>
                <a:path extrusionOk="0" h="1318" w="143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3317233" y="996130"/>
              <a:ext cx="112229" cy="142765"/>
            </a:xfrm>
            <a:custGeom>
              <a:rect b="b" l="l" r="r" t="t"/>
              <a:pathLst>
                <a:path extrusionOk="0" h="1440" w="1132">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1861775" y="817878"/>
              <a:ext cx="121747" cy="121350"/>
            </a:xfrm>
            <a:custGeom>
              <a:rect b="b" l="l" r="r" t="t"/>
              <a:pathLst>
                <a:path extrusionOk="0" h="1224" w="1228">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2147493" y="859219"/>
              <a:ext cx="100431" cy="91806"/>
            </a:xfrm>
            <a:custGeom>
              <a:rect b="b" l="l" r="r" t="t"/>
              <a:pathLst>
                <a:path extrusionOk="0" h="926" w="1013">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21"/>
          <p:cNvSpPr/>
          <p:nvPr/>
        </p:nvSpPr>
        <p:spPr>
          <a:xfrm>
            <a:off x="4108176" y="-59499"/>
            <a:ext cx="5446592" cy="2631242"/>
          </a:xfrm>
          <a:custGeom>
            <a:rect b="b" l="l" r="r" t="t"/>
            <a:pathLst>
              <a:path extrusionOk="0" h="26540" w="54937">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9" name="Google Shape;809;p21"/>
          <p:cNvGrpSpPr/>
          <p:nvPr/>
        </p:nvGrpSpPr>
        <p:grpSpPr>
          <a:xfrm flipH="1" rot="10800000">
            <a:off x="8198242" y="-116853"/>
            <a:ext cx="1247770" cy="1312706"/>
            <a:chOff x="-170771" y="2001398"/>
            <a:chExt cx="1247770" cy="1312706"/>
          </a:xfrm>
        </p:grpSpPr>
        <p:sp>
          <p:nvSpPr>
            <p:cNvPr id="810" name="Google Shape;810;p21"/>
            <p:cNvSpPr/>
            <p:nvPr/>
          </p:nvSpPr>
          <p:spPr>
            <a:xfrm>
              <a:off x="-170771" y="2487674"/>
              <a:ext cx="175978" cy="229118"/>
            </a:xfrm>
            <a:custGeom>
              <a:rect b="b" l="l" r="r" t="t"/>
              <a:pathLst>
                <a:path extrusionOk="0" h="2311" w="1775">
                  <a:moveTo>
                    <a:pt x="917" y="1"/>
                  </a:moveTo>
                  <a:lnTo>
                    <a:pt x="0" y="572"/>
                  </a:lnTo>
                  <a:lnTo>
                    <a:pt x="1191" y="2311"/>
                  </a:lnTo>
                  <a:lnTo>
                    <a:pt x="1774" y="1989"/>
                  </a:ln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333251" y="3086175"/>
              <a:ext cx="175978" cy="227929"/>
            </a:xfrm>
            <a:custGeom>
              <a:rect b="b" l="l" r="r" t="t"/>
              <a:pathLst>
                <a:path extrusionOk="0" h="2299" w="1775">
                  <a:moveTo>
                    <a:pt x="941" y="0"/>
                  </a:moveTo>
                  <a:lnTo>
                    <a:pt x="0" y="548"/>
                  </a:lnTo>
                  <a:lnTo>
                    <a:pt x="1191" y="2298"/>
                  </a:lnTo>
                  <a:lnTo>
                    <a:pt x="1774" y="1977"/>
                  </a:lnTo>
                  <a:lnTo>
                    <a:pt x="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1"/>
            <p:cNvSpPr/>
            <p:nvPr/>
          </p:nvSpPr>
          <p:spPr>
            <a:xfrm>
              <a:off x="77076" y="2525446"/>
              <a:ext cx="175978" cy="227929"/>
            </a:xfrm>
            <a:custGeom>
              <a:rect b="b" l="l" r="r" t="t"/>
              <a:pathLst>
                <a:path extrusionOk="0" h="2299" w="1775">
                  <a:moveTo>
                    <a:pt x="941" y="1"/>
                  </a:moveTo>
                  <a:lnTo>
                    <a:pt x="1" y="560"/>
                  </a:lnTo>
                  <a:lnTo>
                    <a:pt x="1191" y="2299"/>
                  </a:lnTo>
                  <a:lnTo>
                    <a:pt x="1775" y="1977"/>
                  </a:lnTo>
                  <a:lnTo>
                    <a:pt x="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1"/>
            <p:cNvSpPr/>
            <p:nvPr/>
          </p:nvSpPr>
          <p:spPr>
            <a:xfrm>
              <a:off x="16899" y="2830001"/>
              <a:ext cx="174788" cy="229118"/>
            </a:xfrm>
            <a:custGeom>
              <a:rect b="b" l="l" r="r" t="t"/>
              <a:pathLst>
                <a:path extrusionOk="0" h="2311" w="1763">
                  <a:moveTo>
                    <a:pt x="929" y="1"/>
                  </a:moveTo>
                  <a:lnTo>
                    <a:pt x="0" y="572"/>
                  </a:lnTo>
                  <a:lnTo>
                    <a:pt x="1191" y="2310"/>
                  </a:lnTo>
                  <a:lnTo>
                    <a:pt x="1763" y="1989"/>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1"/>
            <p:cNvSpPr/>
            <p:nvPr/>
          </p:nvSpPr>
          <p:spPr>
            <a:xfrm>
              <a:off x="-44468" y="2160714"/>
              <a:ext cx="208992" cy="272840"/>
            </a:xfrm>
            <a:custGeom>
              <a:rect b="b" l="l" r="r" t="t"/>
              <a:pathLst>
                <a:path extrusionOk="0" h="2752" w="2108">
                  <a:moveTo>
                    <a:pt x="1108" y="1"/>
                  </a:moveTo>
                  <a:lnTo>
                    <a:pt x="0" y="668"/>
                  </a:lnTo>
                  <a:lnTo>
                    <a:pt x="1417" y="2751"/>
                  </a:lnTo>
                  <a:lnTo>
                    <a:pt x="2108" y="237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1"/>
            <p:cNvSpPr/>
            <p:nvPr/>
          </p:nvSpPr>
          <p:spPr>
            <a:xfrm>
              <a:off x="686186" y="2475877"/>
              <a:ext cx="224359" cy="151192"/>
            </a:xfrm>
            <a:custGeom>
              <a:rect b="b" l="l" r="r" t="t"/>
              <a:pathLst>
                <a:path extrusionOk="0" h="1525" w="2263">
                  <a:moveTo>
                    <a:pt x="298" y="1"/>
                  </a:moveTo>
                  <a:lnTo>
                    <a:pt x="0" y="1060"/>
                  </a:lnTo>
                  <a:lnTo>
                    <a:pt x="2060" y="1525"/>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1"/>
            <p:cNvSpPr/>
            <p:nvPr/>
          </p:nvSpPr>
          <p:spPr>
            <a:xfrm>
              <a:off x="284871" y="2150106"/>
              <a:ext cx="225549" cy="151192"/>
            </a:xfrm>
            <a:custGeom>
              <a:rect b="b" l="l" r="r" t="t"/>
              <a:pathLst>
                <a:path extrusionOk="0" h="1525" w="2275">
                  <a:moveTo>
                    <a:pt x="310" y="1"/>
                  </a:moveTo>
                  <a:lnTo>
                    <a:pt x="0" y="1048"/>
                  </a:lnTo>
                  <a:lnTo>
                    <a:pt x="2072" y="1525"/>
                  </a:lnTo>
                  <a:lnTo>
                    <a:pt x="2274" y="894"/>
                  </a:ln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1"/>
            <p:cNvSpPr/>
            <p:nvPr/>
          </p:nvSpPr>
          <p:spPr>
            <a:xfrm>
              <a:off x="852640" y="2271651"/>
              <a:ext cx="224359" cy="150102"/>
            </a:xfrm>
            <a:custGeom>
              <a:rect b="b" l="l" r="r" t="t"/>
              <a:pathLst>
                <a:path extrusionOk="0" h="1514" w="2263">
                  <a:moveTo>
                    <a:pt x="298" y="1"/>
                  </a:moveTo>
                  <a:lnTo>
                    <a:pt x="0" y="1049"/>
                  </a:lnTo>
                  <a:lnTo>
                    <a:pt x="2060" y="1513"/>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1"/>
            <p:cNvSpPr/>
            <p:nvPr/>
          </p:nvSpPr>
          <p:spPr>
            <a:xfrm>
              <a:off x="579909" y="2001398"/>
              <a:ext cx="209092" cy="212562"/>
            </a:xfrm>
            <a:custGeom>
              <a:rect b="b" l="l" r="r" t="t"/>
              <a:pathLst>
                <a:path extrusionOk="0" h="2144" w="2109">
                  <a:moveTo>
                    <a:pt x="727" y="0"/>
                  </a:moveTo>
                  <a:lnTo>
                    <a:pt x="1" y="798"/>
                  </a:lnTo>
                  <a:lnTo>
                    <a:pt x="1656" y="2144"/>
                  </a:lnTo>
                  <a:lnTo>
                    <a:pt x="2108" y="1655"/>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1"/>
            <p:cNvSpPr/>
            <p:nvPr/>
          </p:nvSpPr>
          <p:spPr>
            <a:xfrm>
              <a:off x="320264" y="2444053"/>
              <a:ext cx="174788" cy="226739"/>
            </a:xfrm>
            <a:custGeom>
              <a:rect b="b" l="l" r="r" t="t"/>
              <a:pathLst>
                <a:path extrusionOk="0" h="2287" w="1763">
                  <a:moveTo>
                    <a:pt x="929" y="0"/>
                  </a:moveTo>
                  <a:lnTo>
                    <a:pt x="0" y="548"/>
                  </a:lnTo>
                  <a:lnTo>
                    <a:pt x="1179" y="2286"/>
                  </a:lnTo>
                  <a:lnTo>
                    <a:pt x="1762" y="1977"/>
                  </a:lnTo>
                  <a:lnTo>
                    <a:pt x="9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1"/>
            <p:cNvSpPr/>
            <p:nvPr/>
          </p:nvSpPr>
          <p:spPr>
            <a:xfrm>
              <a:off x="490188" y="2798177"/>
              <a:ext cx="218510" cy="107470"/>
            </a:xfrm>
            <a:custGeom>
              <a:rect b="b" l="l" r="r" t="t"/>
              <a:pathLst>
                <a:path extrusionOk="0" h="1084" w="2204">
                  <a:moveTo>
                    <a:pt x="1" y="0"/>
                  </a:moveTo>
                  <a:lnTo>
                    <a:pt x="132" y="1084"/>
                  </a:lnTo>
                  <a:lnTo>
                    <a:pt x="2204" y="715"/>
                  </a:lnTo>
                  <a:lnTo>
                    <a:pt x="2156" y="4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21"/>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1"/>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823" name="Shape 823"/>
        <p:cNvGrpSpPr/>
        <p:nvPr/>
      </p:nvGrpSpPr>
      <p:grpSpPr>
        <a:xfrm>
          <a:off x="0" y="0"/>
          <a:ext cx="0" cy="0"/>
          <a:chOff x="0" y="0"/>
          <a:chExt cx="0" cy="0"/>
        </a:xfrm>
      </p:grpSpPr>
      <p:sp>
        <p:nvSpPr>
          <p:cNvPr id="824" name="Google Shape;824;p22"/>
          <p:cNvSpPr/>
          <p:nvPr/>
        </p:nvSpPr>
        <p:spPr>
          <a:xfrm rot="-5400000">
            <a:off x="-1960549" y="-1151274"/>
            <a:ext cx="5446592" cy="2631242"/>
          </a:xfrm>
          <a:custGeom>
            <a:rect b="b" l="l" r="r" t="t"/>
            <a:pathLst>
              <a:path extrusionOk="0" h="26540" w="54937">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22"/>
          <p:cNvGrpSpPr/>
          <p:nvPr/>
        </p:nvGrpSpPr>
        <p:grpSpPr>
          <a:xfrm>
            <a:off x="-789298" y="-282650"/>
            <a:ext cx="10235295" cy="5807657"/>
            <a:chOff x="-789298" y="-168156"/>
            <a:chExt cx="10235295" cy="5807657"/>
          </a:xfrm>
        </p:grpSpPr>
        <p:grpSp>
          <p:nvGrpSpPr>
            <p:cNvPr id="826" name="Google Shape;826;p22"/>
            <p:cNvGrpSpPr/>
            <p:nvPr/>
          </p:nvGrpSpPr>
          <p:grpSpPr>
            <a:xfrm>
              <a:off x="-789298" y="-168156"/>
              <a:ext cx="10235295" cy="5807657"/>
              <a:chOff x="-789298" y="-168156"/>
              <a:chExt cx="10235295" cy="5807657"/>
            </a:xfrm>
          </p:grpSpPr>
          <p:sp>
            <p:nvSpPr>
              <p:cNvPr id="827" name="Google Shape;827;p22"/>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2"/>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2"/>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2"/>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2"/>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2"/>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2"/>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2"/>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2"/>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22"/>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22"/>
          <p:cNvSpPr/>
          <p:nvPr/>
        </p:nvSpPr>
        <p:spPr>
          <a:xfrm flipH="1" rot="10800000">
            <a:off x="2554430" y="2718556"/>
            <a:ext cx="8345045" cy="2782245"/>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4" name="Google Shape;844;p22"/>
          <p:cNvGrpSpPr/>
          <p:nvPr/>
        </p:nvGrpSpPr>
        <p:grpSpPr>
          <a:xfrm flipH="1" rot="-4692683">
            <a:off x="-70609" y="-72379"/>
            <a:ext cx="1567675" cy="1223764"/>
            <a:chOff x="1861775" y="81376"/>
            <a:chExt cx="1567687" cy="1223774"/>
          </a:xfrm>
        </p:grpSpPr>
        <p:sp>
          <p:nvSpPr>
            <p:cNvPr id="845" name="Google Shape;845;p22"/>
            <p:cNvSpPr/>
            <p:nvPr/>
          </p:nvSpPr>
          <p:spPr>
            <a:xfrm>
              <a:off x="2219468" y="580937"/>
              <a:ext cx="165370" cy="175284"/>
            </a:xfrm>
            <a:custGeom>
              <a:rect b="b" l="l" r="r" t="t"/>
              <a:pathLst>
                <a:path extrusionOk="0" h="1768" w="1668">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2"/>
            <p:cNvSpPr/>
            <p:nvPr/>
          </p:nvSpPr>
          <p:spPr>
            <a:xfrm>
              <a:off x="2525212" y="495281"/>
              <a:ext cx="73266" cy="148813"/>
            </a:xfrm>
            <a:custGeom>
              <a:rect b="b" l="l" r="r" t="t"/>
              <a:pathLst>
                <a:path extrusionOk="0" h="1501" w="739">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2"/>
            <p:cNvSpPr/>
            <p:nvPr/>
          </p:nvSpPr>
          <p:spPr>
            <a:xfrm>
              <a:off x="2391771" y="759287"/>
              <a:ext cx="98151" cy="142468"/>
            </a:xfrm>
            <a:custGeom>
              <a:rect b="b" l="l" r="r" t="t"/>
              <a:pathLst>
                <a:path extrusionOk="0" h="1437" w="99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2"/>
            <p:cNvSpPr/>
            <p:nvPr/>
          </p:nvSpPr>
          <p:spPr>
            <a:xfrm>
              <a:off x="2716451" y="848909"/>
              <a:ext cx="109850" cy="140187"/>
            </a:xfrm>
            <a:custGeom>
              <a:rect b="b" l="l" r="r" t="t"/>
              <a:pathLst>
                <a:path extrusionOk="0" h="1414" w="1108">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2"/>
            <p:cNvSpPr/>
            <p:nvPr/>
          </p:nvSpPr>
          <p:spPr>
            <a:xfrm>
              <a:off x="2763641" y="406056"/>
              <a:ext cx="135825" cy="150994"/>
            </a:xfrm>
            <a:custGeom>
              <a:rect b="b" l="l" r="r" t="t"/>
              <a:pathLst>
                <a:path extrusionOk="0" h="1523" w="137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2"/>
            <p:cNvSpPr/>
            <p:nvPr/>
          </p:nvSpPr>
          <p:spPr>
            <a:xfrm>
              <a:off x="2564174" y="808758"/>
              <a:ext cx="89724" cy="163387"/>
            </a:xfrm>
            <a:custGeom>
              <a:rect b="b" l="l" r="r" t="t"/>
              <a:pathLst>
                <a:path extrusionOk="0" h="1648" w="905">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2"/>
            <p:cNvSpPr/>
            <p:nvPr/>
          </p:nvSpPr>
          <p:spPr>
            <a:xfrm>
              <a:off x="2829767" y="1201050"/>
              <a:ext cx="74456" cy="104100"/>
            </a:xfrm>
            <a:custGeom>
              <a:rect b="b" l="l" r="r" t="t"/>
              <a:pathLst>
                <a:path extrusionOk="0" h="1050" w="751">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2"/>
            <p:cNvSpPr/>
            <p:nvPr/>
          </p:nvSpPr>
          <p:spPr>
            <a:xfrm>
              <a:off x="2941893" y="751356"/>
              <a:ext cx="133446" cy="120062"/>
            </a:xfrm>
            <a:custGeom>
              <a:rect b="b" l="l" r="r" t="t"/>
              <a:pathLst>
                <a:path extrusionOk="0" h="1211" w="1346">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2"/>
            <p:cNvSpPr/>
            <p:nvPr/>
          </p:nvSpPr>
          <p:spPr>
            <a:xfrm>
              <a:off x="2531061" y="178433"/>
              <a:ext cx="150003" cy="124126"/>
            </a:xfrm>
            <a:custGeom>
              <a:rect b="b" l="l" r="r" t="t"/>
              <a:pathLst>
                <a:path extrusionOk="0" h="1252" w="1513">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2"/>
            <p:cNvSpPr/>
            <p:nvPr/>
          </p:nvSpPr>
          <p:spPr>
            <a:xfrm>
              <a:off x="2158299" y="248128"/>
              <a:ext cx="137412" cy="142567"/>
            </a:xfrm>
            <a:custGeom>
              <a:rect b="b" l="l" r="r" t="t"/>
              <a:pathLst>
                <a:path extrusionOk="0" h="1438" w="1386">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2"/>
            <p:cNvSpPr/>
            <p:nvPr/>
          </p:nvSpPr>
          <p:spPr>
            <a:xfrm>
              <a:off x="2053014" y="591941"/>
              <a:ext cx="73266" cy="133644"/>
            </a:xfrm>
            <a:custGeom>
              <a:rect b="b" l="l" r="r" t="t"/>
              <a:pathLst>
                <a:path extrusionOk="0" h="1348" w="739">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2"/>
            <p:cNvSpPr/>
            <p:nvPr/>
          </p:nvSpPr>
          <p:spPr>
            <a:xfrm>
              <a:off x="2847414" y="227308"/>
              <a:ext cx="116988" cy="74456"/>
            </a:xfrm>
            <a:custGeom>
              <a:rect b="b" l="l" r="r" t="t"/>
              <a:pathLst>
                <a:path extrusionOk="0" h="751" w="118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2"/>
            <p:cNvSpPr/>
            <p:nvPr/>
          </p:nvSpPr>
          <p:spPr>
            <a:xfrm>
              <a:off x="2339822" y="81376"/>
              <a:ext cx="112328" cy="169633"/>
            </a:xfrm>
            <a:custGeom>
              <a:rect b="b" l="l" r="r" t="t"/>
              <a:pathLst>
                <a:path extrusionOk="0" h="1711" w="1133">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2"/>
            <p:cNvSpPr/>
            <p:nvPr/>
          </p:nvSpPr>
          <p:spPr>
            <a:xfrm>
              <a:off x="3059868" y="1056407"/>
              <a:ext cx="141774" cy="130670"/>
            </a:xfrm>
            <a:custGeom>
              <a:rect b="b" l="l" r="r" t="t"/>
              <a:pathLst>
                <a:path extrusionOk="0" h="1318" w="143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2"/>
            <p:cNvSpPr/>
            <p:nvPr/>
          </p:nvSpPr>
          <p:spPr>
            <a:xfrm>
              <a:off x="3317233" y="996130"/>
              <a:ext cx="112229" cy="142765"/>
            </a:xfrm>
            <a:custGeom>
              <a:rect b="b" l="l" r="r" t="t"/>
              <a:pathLst>
                <a:path extrusionOk="0" h="1440" w="1132">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2"/>
            <p:cNvSpPr/>
            <p:nvPr/>
          </p:nvSpPr>
          <p:spPr>
            <a:xfrm>
              <a:off x="1861775" y="817878"/>
              <a:ext cx="121747" cy="121350"/>
            </a:xfrm>
            <a:custGeom>
              <a:rect b="b" l="l" r="r" t="t"/>
              <a:pathLst>
                <a:path extrusionOk="0" h="1224" w="1228">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2"/>
            <p:cNvSpPr/>
            <p:nvPr/>
          </p:nvSpPr>
          <p:spPr>
            <a:xfrm>
              <a:off x="2147493" y="859219"/>
              <a:ext cx="100431" cy="91806"/>
            </a:xfrm>
            <a:custGeom>
              <a:rect b="b" l="l" r="r" t="t"/>
              <a:pathLst>
                <a:path extrusionOk="0" h="926" w="1013">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22"/>
          <p:cNvGrpSpPr/>
          <p:nvPr/>
        </p:nvGrpSpPr>
        <p:grpSpPr>
          <a:xfrm flipH="1" rot="10800000">
            <a:off x="8198242" y="3762997"/>
            <a:ext cx="1247770" cy="1312706"/>
            <a:chOff x="-170771" y="2001398"/>
            <a:chExt cx="1247770" cy="1312706"/>
          </a:xfrm>
        </p:grpSpPr>
        <p:sp>
          <p:nvSpPr>
            <p:cNvPr id="863" name="Google Shape;863;p22"/>
            <p:cNvSpPr/>
            <p:nvPr/>
          </p:nvSpPr>
          <p:spPr>
            <a:xfrm>
              <a:off x="-170771" y="2487674"/>
              <a:ext cx="175978" cy="229118"/>
            </a:xfrm>
            <a:custGeom>
              <a:rect b="b" l="l" r="r" t="t"/>
              <a:pathLst>
                <a:path extrusionOk="0" h="2311" w="1775">
                  <a:moveTo>
                    <a:pt x="917" y="1"/>
                  </a:moveTo>
                  <a:lnTo>
                    <a:pt x="0" y="572"/>
                  </a:lnTo>
                  <a:lnTo>
                    <a:pt x="1191" y="2311"/>
                  </a:lnTo>
                  <a:lnTo>
                    <a:pt x="1774" y="1989"/>
                  </a:ln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333251" y="3086175"/>
              <a:ext cx="175978" cy="227929"/>
            </a:xfrm>
            <a:custGeom>
              <a:rect b="b" l="l" r="r" t="t"/>
              <a:pathLst>
                <a:path extrusionOk="0" h="2299" w="1775">
                  <a:moveTo>
                    <a:pt x="941" y="0"/>
                  </a:moveTo>
                  <a:lnTo>
                    <a:pt x="0" y="548"/>
                  </a:lnTo>
                  <a:lnTo>
                    <a:pt x="1191" y="2298"/>
                  </a:lnTo>
                  <a:lnTo>
                    <a:pt x="1774" y="1977"/>
                  </a:lnTo>
                  <a:lnTo>
                    <a:pt x="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77076" y="2525446"/>
              <a:ext cx="175978" cy="227929"/>
            </a:xfrm>
            <a:custGeom>
              <a:rect b="b" l="l" r="r" t="t"/>
              <a:pathLst>
                <a:path extrusionOk="0" h="2299" w="1775">
                  <a:moveTo>
                    <a:pt x="941" y="1"/>
                  </a:moveTo>
                  <a:lnTo>
                    <a:pt x="1" y="560"/>
                  </a:lnTo>
                  <a:lnTo>
                    <a:pt x="1191" y="2299"/>
                  </a:lnTo>
                  <a:lnTo>
                    <a:pt x="1775" y="1977"/>
                  </a:lnTo>
                  <a:lnTo>
                    <a:pt x="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16899" y="2830001"/>
              <a:ext cx="174788" cy="229118"/>
            </a:xfrm>
            <a:custGeom>
              <a:rect b="b" l="l" r="r" t="t"/>
              <a:pathLst>
                <a:path extrusionOk="0" h="2311" w="1763">
                  <a:moveTo>
                    <a:pt x="929" y="1"/>
                  </a:moveTo>
                  <a:lnTo>
                    <a:pt x="0" y="572"/>
                  </a:lnTo>
                  <a:lnTo>
                    <a:pt x="1191" y="2310"/>
                  </a:lnTo>
                  <a:lnTo>
                    <a:pt x="1763" y="1989"/>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44468" y="2160714"/>
              <a:ext cx="208992" cy="272840"/>
            </a:xfrm>
            <a:custGeom>
              <a:rect b="b" l="l" r="r" t="t"/>
              <a:pathLst>
                <a:path extrusionOk="0" h="2752" w="2108">
                  <a:moveTo>
                    <a:pt x="1108" y="1"/>
                  </a:moveTo>
                  <a:lnTo>
                    <a:pt x="0" y="668"/>
                  </a:lnTo>
                  <a:lnTo>
                    <a:pt x="1417" y="2751"/>
                  </a:lnTo>
                  <a:lnTo>
                    <a:pt x="2108" y="237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686186" y="2475877"/>
              <a:ext cx="224359" cy="151192"/>
            </a:xfrm>
            <a:custGeom>
              <a:rect b="b" l="l" r="r" t="t"/>
              <a:pathLst>
                <a:path extrusionOk="0" h="1525" w="2263">
                  <a:moveTo>
                    <a:pt x="298" y="1"/>
                  </a:moveTo>
                  <a:lnTo>
                    <a:pt x="0" y="1060"/>
                  </a:lnTo>
                  <a:lnTo>
                    <a:pt x="2060" y="1525"/>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2"/>
            <p:cNvSpPr/>
            <p:nvPr/>
          </p:nvSpPr>
          <p:spPr>
            <a:xfrm>
              <a:off x="284871" y="2150106"/>
              <a:ext cx="225549" cy="151192"/>
            </a:xfrm>
            <a:custGeom>
              <a:rect b="b" l="l" r="r" t="t"/>
              <a:pathLst>
                <a:path extrusionOk="0" h="1525" w="2275">
                  <a:moveTo>
                    <a:pt x="310" y="1"/>
                  </a:moveTo>
                  <a:lnTo>
                    <a:pt x="0" y="1048"/>
                  </a:lnTo>
                  <a:lnTo>
                    <a:pt x="2072" y="1525"/>
                  </a:lnTo>
                  <a:lnTo>
                    <a:pt x="2274" y="894"/>
                  </a:ln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2"/>
            <p:cNvSpPr/>
            <p:nvPr/>
          </p:nvSpPr>
          <p:spPr>
            <a:xfrm>
              <a:off x="852640" y="2271651"/>
              <a:ext cx="224359" cy="150102"/>
            </a:xfrm>
            <a:custGeom>
              <a:rect b="b" l="l" r="r" t="t"/>
              <a:pathLst>
                <a:path extrusionOk="0" h="1514" w="2263">
                  <a:moveTo>
                    <a:pt x="298" y="1"/>
                  </a:moveTo>
                  <a:lnTo>
                    <a:pt x="0" y="1049"/>
                  </a:lnTo>
                  <a:lnTo>
                    <a:pt x="2060" y="1513"/>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2"/>
            <p:cNvSpPr/>
            <p:nvPr/>
          </p:nvSpPr>
          <p:spPr>
            <a:xfrm>
              <a:off x="579909" y="2001398"/>
              <a:ext cx="209092" cy="212562"/>
            </a:xfrm>
            <a:custGeom>
              <a:rect b="b" l="l" r="r" t="t"/>
              <a:pathLst>
                <a:path extrusionOk="0" h="2144" w="2109">
                  <a:moveTo>
                    <a:pt x="727" y="0"/>
                  </a:moveTo>
                  <a:lnTo>
                    <a:pt x="1" y="798"/>
                  </a:lnTo>
                  <a:lnTo>
                    <a:pt x="1656" y="2144"/>
                  </a:lnTo>
                  <a:lnTo>
                    <a:pt x="2108" y="1655"/>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2"/>
            <p:cNvSpPr/>
            <p:nvPr/>
          </p:nvSpPr>
          <p:spPr>
            <a:xfrm>
              <a:off x="320264" y="2444053"/>
              <a:ext cx="174788" cy="226739"/>
            </a:xfrm>
            <a:custGeom>
              <a:rect b="b" l="l" r="r" t="t"/>
              <a:pathLst>
                <a:path extrusionOk="0" h="2287" w="1763">
                  <a:moveTo>
                    <a:pt x="929" y="0"/>
                  </a:moveTo>
                  <a:lnTo>
                    <a:pt x="0" y="548"/>
                  </a:lnTo>
                  <a:lnTo>
                    <a:pt x="1179" y="2286"/>
                  </a:lnTo>
                  <a:lnTo>
                    <a:pt x="1762" y="1977"/>
                  </a:lnTo>
                  <a:lnTo>
                    <a:pt x="9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490188" y="2798177"/>
              <a:ext cx="218510" cy="107470"/>
            </a:xfrm>
            <a:custGeom>
              <a:rect b="b" l="l" r="r" t="t"/>
              <a:pathLst>
                <a:path extrusionOk="0" h="1084" w="2204">
                  <a:moveTo>
                    <a:pt x="1" y="0"/>
                  </a:moveTo>
                  <a:lnTo>
                    <a:pt x="132" y="1084"/>
                  </a:lnTo>
                  <a:lnTo>
                    <a:pt x="2204" y="715"/>
                  </a:lnTo>
                  <a:lnTo>
                    <a:pt x="2156" y="4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22"/>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876" name="Shape 876"/>
        <p:cNvGrpSpPr/>
        <p:nvPr/>
      </p:nvGrpSpPr>
      <p:grpSpPr>
        <a:xfrm>
          <a:off x="0" y="0"/>
          <a:ext cx="0" cy="0"/>
          <a:chOff x="0" y="0"/>
          <a:chExt cx="0" cy="0"/>
        </a:xfrm>
      </p:grpSpPr>
      <p:sp>
        <p:nvSpPr>
          <p:cNvPr id="877" name="Google Shape;877;p23"/>
          <p:cNvSpPr/>
          <p:nvPr/>
        </p:nvSpPr>
        <p:spPr>
          <a:xfrm>
            <a:off x="4108176" y="-59499"/>
            <a:ext cx="5446592" cy="2631242"/>
          </a:xfrm>
          <a:custGeom>
            <a:rect b="b" l="l" r="r" t="t"/>
            <a:pathLst>
              <a:path extrusionOk="0" h="26540" w="54937">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23"/>
          <p:cNvGrpSpPr/>
          <p:nvPr/>
        </p:nvGrpSpPr>
        <p:grpSpPr>
          <a:xfrm flipH="1" rot="10800000">
            <a:off x="-789298" y="-282650"/>
            <a:ext cx="10235295" cy="5807657"/>
            <a:chOff x="-789298" y="-168156"/>
            <a:chExt cx="10235295" cy="5807657"/>
          </a:xfrm>
        </p:grpSpPr>
        <p:grpSp>
          <p:nvGrpSpPr>
            <p:cNvPr id="879" name="Google Shape;879;p23"/>
            <p:cNvGrpSpPr/>
            <p:nvPr/>
          </p:nvGrpSpPr>
          <p:grpSpPr>
            <a:xfrm>
              <a:off x="-789298" y="-168156"/>
              <a:ext cx="10235295" cy="5807657"/>
              <a:chOff x="-789298" y="-168156"/>
              <a:chExt cx="10235295" cy="5807657"/>
            </a:xfrm>
          </p:grpSpPr>
          <p:sp>
            <p:nvSpPr>
              <p:cNvPr id="880" name="Google Shape;880;p23"/>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3"/>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3"/>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3"/>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3"/>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3"/>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3"/>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3"/>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3"/>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3"/>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3"/>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3"/>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3"/>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3"/>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3"/>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23"/>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23"/>
          <p:cNvSpPr/>
          <p:nvPr/>
        </p:nvSpPr>
        <p:spPr>
          <a:xfrm rot="10800000">
            <a:off x="-594870" y="2474706"/>
            <a:ext cx="8345045" cy="2782245"/>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7" name="Google Shape;897;p23"/>
          <p:cNvGrpSpPr/>
          <p:nvPr/>
        </p:nvGrpSpPr>
        <p:grpSpPr>
          <a:xfrm flipH="1">
            <a:off x="7404863" y="-64840"/>
            <a:ext cx="1567687" cy="1223774"/>
            <a:chOff x="1861775" y="81376"/>
            <a:chExt cx="1567687" cy="1223774"/>
          </a:xfrm>
        </p:grpSpPr>
        <p:sp>
          <p:nvSpPr>
            <p:cNvPr id="898" name="Google Shape;898;p23"/>
            <p:cNvSpPr/>
            <p:nvPr/>
          </p:nvSpPr>
          <p:spPr>
            <a:xfrm>
              <a:off x="2219468" y="580937"/>
              <a:ext cx="165370" cy="175284"/>
            </a:xfrm>
            <a:custGeom>
              <a:rect b="b" l="l" r="r" t="t"/>
              <a:pathLst>
                <a:path extrusionOk="0" h="1768" w="1668">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3"/>
            <p:cNvSpPr/>
            <p:nvPr/>
          </p:nvSpPr>
          <p:spPr>
            <a:xfrm>
              <a:off x="2525212" y="495281"/>
              <a:ext cx="73266" cy="148813"/>
            </a:xfrm>
            <a:custGeom>
              <a:rect b="b" l="l" r="r" t="t"/>
              <a:pathLst>
                <a:path extrusionOk="0" h="1501" w="739">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3"/>
            <p:cNvSpPr/>
            <p:nvPr/>
          </p:nvSpPr>
          <p:spPr>
            <a:xfrm>
              <a:off x="2391771" y="759287"/>
              <a:ext cx="98151" cy="142468"/>
            </a:xfrm>
            <a:custGeom>
              <a:rect b="b" l="l" r="r" t="t"/>
              <a:pathLst>
                <a:path extrusionOk="0" h="1437" w="99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3"/>
            <p:cNvSpPr/>
            <p:nvPr/>
          </p:nvSpPr>
          <p:spPr>
            <a:xfrm>
              <a:off x="2716451" y="848909"/>
              <a:ext cx="109850" cy="140187"/>
            </a:xfrm>
            <a:custGeom>
              <a:rect b="b" l="l" r="r" t="t"/>
              <a:pathLst>
                <a:path extrusionOk="0" h="1414" w="1108">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3"/>
            <p:cNvSpPr/>
            <p:nvPr/>
          </p:nvSpPr>
          <p:spPr>
            <a:xfrm>
              <a:off x="2763641" y="406056"/>
              <a:ext cx="135825" cy="150994"/>
            </a:xfrm>
            <a:custGeom>
              <a:rect b="b" l="l" r="r" t="t"/>
              <a:pathLst>
                <a:path extrusionOk="0" h="1523" w="137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3"/>
            <p:cNvSpPr/>
            <p:nvPr/>
          </p:nvSpPr>
          <p:spPr>
            <a:xfrm>
              <a:off x="2564174" y="808758"/>
              <a:ext cx="89724" cy="163387"/>
            </a:xfrm>
            <a:custGeom>
              <a:rect b="b" l="l" r="r" t="t"/>
              <a:pathLst>
                <a:path extrusionOk="0" h="1648" w="905">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3"/>
            <p:cNvSpPr/>
            <p:nvPr/>
          </p:nvSpPr>
          <p:spPr>
            <a:xfrm>
              <a:off x="2829767" y="1201050"/>
              <a:ext cx="74456" cy="104100"/>
            </a:xfrm>
            <a:custGeom>
              <a:rect b="b" l="l" r="r" t="t"/>
              <a:pathLst>
                <a:path extrusionOk="0" h="1050" w="751">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3"/>
            <p:cNvSpPr/>
            <p:nvPr/>
          </p:nvSpPr>
          <p:spPr>
            <a:xfrm>
              <a:off x="2941893" y="751356"/>
              <a:ext cx="133446" cy="120062"/>
            </a:xfrm>
            <a:custGeom>
              <a:rect b="b" l="l" r="r" t="t"/>
              <a:pathLst>
                <a:path extrusionOk="0" h="1211" w="1346">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3"/>
            <p:cNvSpPr/>
            <p:nvPr/>
          </p:nvSpPr>
          <p:spPr>
            <a:xfrm>
              <a:off x="2531061" y="178433"/>
              <a:ext cx="150003" cy="124126"/>
            </a:xfrm>
            <a:custGeom>
              <a:rect b="b" l="l" r="r" t="t"/>
              <a:pathLst>
                <a:path extrusionOk="0" h="1252" w="1513">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3"/>
            <p:cNvSpPr/>
            <p:nvPr/>
          </p:nvSpPr>
          <p:spPr>
            <a:xfrm>
              <a:off x="2158299" y="248128"/>
              <a:ext cx="137412" cy="142567"/>
            </a:xfrm>
            <a:custGeom>
              <a:rect b="b" l="l" r="r" t="t"/>
              <a:pathLst>
                <a:path extrusionOk="0" h="1438" w="1386">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3"/>
            <p:cNvSpPr/>
            <p:nvPr/>
          </p:nvSpPr>
          <p:spPr>
            <a:xfrm>
              <a:off x="2053014" y="591941"/>
              <a:ext cx="73266" cy="133644"/>
            </a:xfrm>
            <a:custGeom>
              <a:rect b="b" l="l" r="r" t="t"/>
              <a:pathLst>
                <a:path extrusionOk="0" h="1348" w="739">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3"/>
            <p:cNvSpPr/>
            <p:nvPr/>
          </p:nvSpPr>
          <p:spPr>
            <a:xfrm>
              <a:off x="2847414" y="227308"/>
              <a:ext cx="116988" cy="74456"/>
            </a:xfrm>
            <a:custGeom>
              <a:rect b="b" l="l" r="r" t="t"/>
              <a:pathLst>
                <a:path extrusionOk="0" h="751" w="118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3"/>
            <p:cNvSpPr/>
            <p:nvPr/>
          </p:nvSpPr>
          <p:spPr>
            <a:xfrm>
              <a:off x="2339822" y="81376"/>
              <a:ext cx="112328" cy="169633"/>
            </a:xfrm>
            <a:custGeom>
              <a:rect b="b" l="l" r="r" t="t"/>
              <a:pathLst>
                <a:path extrusionOk="0" h="1711" w="1133">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3"/>
            <p:cNvSpPr/>
            <p:nvPr/>
          </p:nvSpPr>
          <p:spPr>
            <a:xfrm>
              <a:off x="3059868" y="1056407"/>
              <a:ext cx="141774" cy="130670"/>
            </a:xfrm>
            <a:custGeom>
              <a:rect b="b" l="l" r="r" t="t"/>
              <a:pathLst>
                <a:path extrusionOk="0" h="1318" w="143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3"/>
            <p:cNvSpPr/>
            <p:nvPr/>
          </p:nvSpPr>
          <p:spPr>
            <a:xfrm>
              <a:off x="3317233" y="996130"/>
              <a:ext cx="112229" cy="142765"/>
            </a:xfrm>
            <a:custGeom>
              <a:rect b="b" l="l" r="r" t="t"/>
              <a:pathLst>
                <a:path extrusionOk="0" h="1440" w="1132">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3"/>
            <p:cNvSpPr/>
            <p:nvPr/>
          </p:nvSpPr>
          <p:spPr>
            <a:xfrm>
              <a:off x="1861775" y="817878"/>
              <a:ext cx="121747" cy="121350"/>
            </a:xfrm>
            <a:custGeom>
              <a:rect b="b" l="l" r="r" t="t"/>
              <a:pathLst>
                <a:path extrusionOk="0" h="1224" w="1228">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3"/>
            <p:cNvSpPr/>
            <p:nvPr/>
          </p:nvSpPr>
          <p:spPr>
            <a:xfrm>
              <a:off x="2147493" y="859219"/>
              <a:ext cx="100431" cy="91806"/>
            </a:xfrm>
            <a:custGeom>
              <a:rect b="b" l="l" r="r" t="t"/>
              <a:pathLst>
                <a:path extrusionOk="0" h="926" w="1013">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23"/>
          <p:cNvGrpSpPr/>
          <p:nvPr/>
        </p:nvGrpSpPr>
        <p:grpSpPr>
          <a:xfrm flipH="1" rot="10800000">
            <a:off x="-127208" y="3033447"/>
            <a:ext cx="1247770" cy="1312706"/>
            <a:chOff x="-170771" y="2001398"/>
            <a:chExt cx="1247770" cy="1312706"/>
          </a:xfrm>
        </p:grpSpPr>
        <p:sp>
          <p:nvSpPr>
            <p:cNvPr id="916" name="Google Shape;916;p23"/>
            <p:cNvSpPr/>
            <p:nvPr/>
          </p:nvSpPr>
          <p:spPr>
            <a:xfrm>
              <a:off x="-170771" y="2487674"/>
              <a:ext cx="175978" cy="229118"/>
            </a:xfrm>
            <a:custGeom>
              <a:rect b="b" l="l" r="r" t="t"/>
              <a:pathLst>
                <a:path extrusionOk="0" h="2311" w="1775">
                  <a:moveTo>
                    <a:pt x="917" y="1"/>
                  </a:moveTo>
                  <a:lnTo>
                    <a:pt x="0" y="572"/>
                  </a:lnTo>
                  <a:lnTo>
                    <a:pt x="1191" y="2311"/>
                  </a:lnTo>
                  <a:lnTo>
                    <a:pt x="1774" y="1989"/>
                  </a:ln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3"/>
            <p:cNvSpPr/>
            <p:nvPr/>
          </p:nvSpPr>
          <p:spPr>
            <a:xfrm>
              <a:off x="333251" y="3086175"/>
              <a:ext cx="175978" cy="227929"/>
            </a:xfrm>
            <a:custGeom>
              <a:rect b="b" l="l" r="r" t="t"/>
              <a:pathLst>
                <a:path extrusionOk="0" h="2299" w="1775">
                  <a:moveTo>
                    <a:pt x="941" y="0"/>
                  </a:moveTo>
                  <a:lnTo>
                    <a:pt x="0" y="548"/>
                  </a:lnTo>
                  <a:lnTo>
                    <a:pt x="1191" y="2298"/>
                  </a:lnTo>
                  <a:lnTo>
                    <a:pt x="1774" y="1977"/>
                  </a:lnTo>
                  <a:lnTo>
                    <a:pt x="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3"/>
            <p:cNvSpPr/>
            <p:nvPr/>
          </p:nvSpPr>
          <p:spPr>
            <a:xfrm>
              <a:off x="77076" y="2525446"/>
              <a:ext cx="175978" cy="227929"/>
            </a:xfrm>
            <a:custGeom>
              <a:rect b="b" l="l" r="r" t="t"/>
              <a:pathLst>
                <a:path extrusionOk="0" h="2299" w="1775">
                  <a:moveTo>
                    <a:pt x="941" y="1"/>
                  </a:moveTo>
                  <a:lnTo>
                    <a:pt x="1" y="560"/>
                  </a:lnTo>
                  <a:lnTo>
                    <a:pt x="1191" y="2299"/>
                  </a:lnTo>
                  <a:lnTo>
                    <a:pt x="1775" y="1977"/>
                  </a:lnTo>
                  <a:lnTo>
                    <a:pt x="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3"/>
            <p:cNvSpPr/>
            <p:nvPr/>
          </p:nvSpPr>
          <p:spPr>
            <a:xfrm>
              <a:off x="16899" y="2830001"/>
              <a:ext cx="174788" cy="229118"/>
            </a:xfrm>
            <a:custGeom>
              <a:rect b="b" l="l" r="r" t="t"/>
              <a:pathLst>
                <a:path extrusionOk="0" h="2311" w="1763">
                  <a:moveTo>
                    <a:pt x="929" y="1"/>
                  </a:moveTo>
                  <a:lnTo>
                    <a:pt x="0" y="572"/>
                  </a:lnTo>
                  <a:lnTo>
                    <a:pt x="1191" y="2310"/>
                  </a:lnTo>
                  <a:lnTo>
                    <a:pt x="1763" y="1989"/>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3"/>
            <p:cNvSpPr/>
            <p:nvPr/>
          </p:nvSpPr>
          <p:spPr>
            <a:xfrm>
              <a:off x="-44468" y="2160714"/>
              <a:ext cx="208992" cy="272840"/>
            </a:xfrm>
            <a:custGeom>
              <a:rect b="b" l="l" r="r" t="t"/>
              <a:pathLst>
                <a:path extrusionOk="0" h="2752" w="2108">
                  <a:moveTo>
                    <a:pt x="1108" y="1"/>
                  </a:moveTo>
                  <a:lnTo>
                    <a:pt x="0" y="668"/>
                  </a:lnTo>
                  <a:lnTo>
                    <a:pt x="1417" y="2751"/>
                  </a:lnTo>
                  <a:lnTo>
                    <a:pt x="2108" y="237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3"/>
            <p:cNvSpPr/>
            <p:nvPr/>
          </p:nvSpPr>
          <p:spPr>
            <a:xfrm>
              <a:off x="686186" y="2475877"/>
              <a:ext cx="224359" cy="151192"/>
            </a:xfrm>
            <a:custGeom>
              <a:rect b="b" l="l" r="r" t="t"/>
              <a:pathLst>
                <a:path extrusionOk="0" h="1525" w="2263">
                  <a:moveTo>
                    <a:pt x="298" y="1"/>
                  </a:moveTo>
                  <a:lnTo>
                    <a:pt x="0" y="1060"/>
                  </a:lnTo>
                  <a:lnTo>
                    <a:pt x="2060" y="1525"/>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a:off x="284871" y="2150106"/>
              <a:ext cx="225549" cy="151192"/>
            </a:xfrm>
            <a:custGeom>
              <a:rect b="b" l="l" r="r" t="t"/>
              <a:pathLst>
                <a:path extrusionOk="0" h="1525" w="2275">
                  <a:moveTo>
                    <a:pt x="310" y="1"/>
                  </a:moveTo>
                  <a:lnTo>
                    <a:pt x="0" y="1048"/>
                  </a:lnTo>
                  <a:lnTo>
                    <a:pt x="2072" y="1525"/>
                  </a:lnTo>
                  <a:lnTo>
                    <a:pt x="2274" y="894"/>
                  </a:ln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3"/>
            <p:cNvSpPr/>
            <p:nvPr/>
          </p:nvSpPr>
          <p:spPr>
            <a:xfrm>
              <a:off x="852640" y="2271651"/>
              <a:ext cx="224359" cy="150102"/>
            </a:xfrm>
            <a:custGeom>
              <a:rect b="b" l="l" r="r" t="t"/>
              <a:pathLst>
                <a:path extrusionOk="0" h="1514" w="2263">
                  <a:moveTo>
                    <a:pt x="298" y="1"/>
                  </a:moveTo>
                  <a:lnTo>
                    <a:pt x="0" y="1049"/>
                  </a:lnTo>
                  <a:lnTo>
                    <a:pt x="2060" y="1513"/>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3"/>
            <p:cNvSpPr/>
            <p:nvPr/>
          </p:nvSpPr>
          <p:spPr>
            <a:xfrm>
              <a:off x="579909" y="2001398"/>
              <a:ext cx="209092" cy="212562"/>
            </a:xfrm>
            <a:custGeom>
              <a:rect b="b" l="l" r="r" t="t"/>
              <a:pathLst>
                <a:path extrusionOk="0" h="2144" w="2109">
                  <a:moveTo>
                    <a:pt x="727" y="0"/>
                  </a:moveTo>
                  <a:lnTo>
                    <a:pt x="1" y="798"/>
                  </a:lnTo>
                  <a:lnTo>
                    <a:pt x="1656" y="2144"/>
                  </a:lnTo>
                  <a:lnTo>
                    <a:pt x="2108" y="1655"/>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3"/>
            <p:cNvSpPr/>
            <p:nvPr/>
          </p:nvSpPr>
          <p:spPr>
            <a:xfrm>
              <a:off x="320264" y="2444053"/>
              <a:ext cx="174788" cy="226739"/>
            </a:xfrm>
            <a:custGeom>
              <a:rect b="b" l="l" r="r" t="t"/>
              <a:pathLst>
                <a:path extrusionOk="0" h="2287" w="1763">
                  <a:moveTo>
                    <a:pt x="929" y="0"/>
                  </a:moveTo>
                  <a:lnTo>
                    <a:pt x="0" y="548"/>
                  </a:lnTo>
                  <a:lnTo>
                    <a:pt x="1179" y="2286"/>
                  </a:lnTo>
                  <a:lnTo>
                    <a:pt x="1762" y="1977"/>
                  </a:lnTo>
                  <a:lnTo>
                    <a:pt x="9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3"/>
            <p:cNvSpPr/>
            <p:nvPr/>
          </p:nvSpPr>
          <p:spPr>
            <a:xfrm>
              <a:off x="490188" y="2798177"/>
              <a:ext cx="218510" cy="107470"/>
            </a:xfrm>
            <a:custGeom>
              <a:rect b="b" l="l" r="r" t="t"/>
              <a:pathLst>
                <a:path extrusionOk="0" h="1084" w="2204">
                  <a:moveTo>
                    <a:pt x="1" y="0"/>
                  </a:moveTo>
                  <a:lnTo>
                    <a:pt x="132" y="1084"/>
                  </a:lnTo>
                  <a:lnTo>
                    <a:pt x="2204" y="715"/>
                  </a:lnTo>
                  <a:lnTo>
                    <a:pt x="2156" y="4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23"/>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3"/>
          <p:cNvSpPr txBox="1"/>
          <p:nvPr>
            <p:ph idx="1" type="subTitle"/>
          </p:nvPr>
        </p:nvSpPr>
        <p:spPr>
          <a:xfrm>
            <a:off x="880750" y="2460700"/>
            <a:ext cx="3443700" cy="12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1600"/>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929" name="Google Shape;929;p23"/>
          <p:cNvSpPr txBox="1"/>
          <p:nvPr>
            <p:ph type="title"/>
          </p:nvPr>
        </p:nvSpPr>
        <p:spPr>
          <a:xfrm>
            <a:off x="879538" y="1439350"/>
            <a:ext cx="3822300" cy="795600"/>
          </a:xfrm>
          <a:prstGeom prst="rect">
            <a:avLst/>
          </a:prstGeom>
        </p:spPr>
        <p:txBody>
          <a:bodyPr anchorCtr="0" anchor="t" bIns="0" lIns="0" spcFirstLastPara="1" rIns="0" wrap="square" tIns="0">
            <a:noAutofit/>
          </a:bodyPr>
          <a:lstStyle>
            <a:lvl1pPr lvl="0" rtl="0">
              <a:lnSpc>
                <a:spcPct val="80000"/>
              </a:lnSpc>
              <a:spcBef>
                <a:spcPts val="0"/>
              </a:spcBef>
              <a:spcAft>
                <a:spcPts val="0"/>
              </a:spcAft>
              <a:buClr>
                <a:schemeClr val="lt1"/>
              </a:buClr>
              <a:buSzPts val="2800"/>
              <a:buNone/>
              <a:defRPr b="1" sz="3200"/>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930" name="Shape 930"/>
        <p:cNvGrpSpPr/>
        <p:nvPr/>
      </p:nvGrpSpPr>
      <p:grpSpPr>
        <a:xfrm>
          <a:off x="0" y="0"/>
          <a:ext cx="0" cy="0"/>
          <a:chOff x="0" y="0"/>
          <a:chExt cx="0" cy="0"/>
        </a:xfrm>
      </p:grpSpPr>
      <p:sp>
        <p:nvSpPr>
          <p:cNvPr id="931" name="Google Shape;931;p24"/>
          <p:cNvSpPr/>
          <p:nvPr/>
        </p:nvSpPr>
        <p:spPr>
          <a:xfrm>
            <a:off x="-4478375" y="-412166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4"/>
          <p:cNvSpPr/>
          <p:nvPr/>
        </p:nvSpPr>
        <p:spPr>
          <a:xfrm>
            <a:off x="4406976" y="2516644"/>
            <a:ext cx="5923753" cy="2684260"/>
          </a:xfrm>
          <a:custGeom>
            <a:rect b="b" l="l" r="r" t="t"/>
            <a:pathLst>
              <a:path extrusionOk="0" h="16348" w="36077">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24"/>
          <p:cNvGrpSpPr/>
          <p:nvPr/>
        </p:nvGrpSpPr>
        <p:grpSpPr>
          <a:xfrm>
            <a:off x="-789298" y="-168156"/>
            <a:ext cx="10235295" cy="5807657"/>
            <a:chOff x="-789298" y="-168156"/>
            <a:chExt cx="10235295" cy="5807657"/>
          </a:xfrm>
        </p:grpSpPr>
        <p:grpSp>
          <p:nvGrpSpPr>
            <p:cNvPr id="934" name="Google Shape;934;p24"/>
            <p:cNvGrpSpPr/>
            <p:nvPr/>
          </p:nvGrpSpPr>
          <p:grpSpPr>
            <a:xfrm>
              <a:off x="-789298" y="-168156"/>
              <a:ext cx="10235295" cy="5807657"/>
              <a:chOff x="-789298" y="-168156"/>
              <a:chExt cx="10235295" cy="5807657"/>
            </a:xfrm>
          </p:grpSpPr>
          <p:sp>
            <p:nvSpPr>
              <p:cNvPr id="935" name="Google Shape;935;p24"/>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4"/>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4"/>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4"/>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4"/>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4"/>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4"/>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4"/>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4"/>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4"/>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4"/>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4"/>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4"/>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4"/>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4"/>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0" name="Google Shape;950;p24"/>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24"/>
          <p:cNvSpPr/>
          <p:nvPr/>
        </p:nvSpPr>
        <p:spPr>
          <a:xfrm>
            <a:off x="7656152" y="-276994"/>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4"/>
          <p:cNvSpPr/>
          <p:nvPr/>
        </p:nvSpPr>
        <p:spPr>
          <a:xfrm>
            <a:off x="-1135777" y="2808566"/>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4"/>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4"/>
          <p:cNvSpPr txBox="1"/>
          <p:nvPr>
            <p:ph type="title"/>
          </p:nvPr>
        </p:nvSpPr>
        <p:spPr>
          <a:xfrm>
            <a:off x="799300" y="1537675"/>
            <a:ext cx="52212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lvl="1" rtl="0" algn="ctr">
              <a:spcBef>
                <a:spcPts val="0"/>
              </a:spcBef>
              <a:spcAft>
                <a:spcPts val="0"/>
              </a:spcAft>
              <a:buSzPts val="2800"/>
              <a:buFont typeface="Quicksand Medium"/>
              <a:buNone/>
              <a:defRPr>
                <a:latin typeface="Quicksand Medium"/>
                <a:ea typeface="Quicksand Medium"/>
                <a:cs typeface="Quicksand Medium"/>
                <a:sym typeface="Quicksand Medium"/>
              </a:defRPr>
            </a:lvl2pPr>
            <a:lvl3pPr lvl="2" rtl="0" algn="ctr">
              <a:spcBef>
                <a:spcPts val="0"/>
              </a:spcBef>
              <a:spcAft>
                <a:spcPts val="0"/>
              </a:spcAft>
              <a:buSzPts val="2800"/>
              <a:buFont typeface="Quicksand Medium"/>
              <a:buNone/>
              <a:defRPr>
                <a:latin typeface="Quicksand Medium"/>
                <a:ea typeface="Quicksand Medium"/>
                <a:cs typeface="Quicksand Medium"/>
                <a:sym typeface="Quicksand Medium"/>
              </a:defRPr>
            </a:lvl3pPr>
            <a:lvl4pPr lvl="3" rtl="0" algn="ctr">
              <a:spcBef>
                <a:spcPts val="0"/>
              </a:spcBef>
              <a:spcAft>
                <a:spcPts val="0"/>
              </a:spcAft>
              <a:buSzPts val="2800"/>
              <a:buFont typeface="Quicksand Medium"/>
              <a:buNone/>
              <a:defRPr>
                <a:latin typeface="Quicksand Medium"/>
                <a:ea typeface="Quicksand Medium"/>
                <a:cs typeface="Quicksand Medium"/>
                <a:sym typeface="Quicksand Medium"/>
              </a:defRPr>
            </a:lvl4pPr>
            <a:lvl5pPr lvl="4" rtl="0" algn="ctr">
              <a:spcBef>
                <a:spcPts val="0"/>
              </a:spcBef>
              <a:spcAft>
                <a:spcPts val="0"/>
              </a:spcAft>
              <a:buSzPts val="2800"/>
              <a:buFont typeface="Quicksand Medium"/>
              <a:buNone/>
              <a:defRPr>
                <a:latin typeface="Quicksand Medium"/>
                <a:ea typeface="Quicksand Medium"/>
                <a:cs typeface="Quicksand Medium"/>
                <a:sym typeface="Quicksand Medium"/>
              </a:defRPr>
            </a:lvl5pPr>
            <a:lvl6pPr lvl="5" rtl="0" algn="ctr">
              <a:spcBef>
                <a:spcPts val="0"/>
              </a:spcBef>
              <a:spcAft>
                <a:spcPts val="0"/>
              </a:spcAft>
              <a:buSzPts val="2800"/>
              <a:buFont typeface="Quicksand Medium"/>
              <a:buNone/>
              <a:defRPr>
                <a:latin typeface="Quicksand Medium"/>
                <a:ea typeface="Quicksand Medium"/>
                <a:cs typeface="Quicksand Medium"/>
                <a:sym typeface="Quicksand Medium"/>
              </a:defRPr>
            </a:lvl6pPr>
            <a:lvl7pPr lvl="6" rtl="0" algn="ctr">
              <a:spcBef>
                <a:spcPts val="0"/>
              </a:spcBef>
              <a:spcAft>
                <a:spcPts val="0"/>
              </a:spcAft>
              <a:buSzPts val="2800"/>
              <a:buFont typeface="Quicksand Medium"/>
              <a:buNone/>
              <a:defRPr>
                <a:latin typeface="Quicksand Medium"/>
                <a:ea typeface="Quicksand Medium"/>
                <a:cs typeface="Quicksand Medium"/>
                <a:sym typeface="Quicksand Medium"/>
              </a:defRPr>
            </a:lvl7pPr>
            <a:lvl8pPr lvl="7" rtl="0" algn="ctr">
              <a:spcBef>
                <a:spcPts val="0"/>
              </a:spcBef>
              <a:spcAft>
                <a:spcPts val="0"/>
              </a:spcAft>
              <a:buSzPts val="2800"/>
              <a:buFont typeface="Quicksand Medium"/>
              <a:buNone/>
              <a:defRPr>
                <a:latin typeface="Quicksand Medium"/>
                <a:ea typeface="Quicksand Medium"/>
                <a:cs typeface="Quicksand Medium"/>
                <a:sym typeface="Quicksand Medium"/>
              </a:defRPr>
            </a:lvl8pPr>
            <a:lvl9pPr lvl="8" rtl="0" algn="ctr">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955" name="Google Shape;955;p24"/>
          <p:cNvSpPr txBox="1"/>
          <p:nvPr>
            <p:ph idx="1" type="subTitle"/>
          </p:nvPr>
        </p:nvSpPr>
        <p:spPr>
          <a:xfrm>
            <a:off x="799300" y="1894100"/>
            <a:ext cx="5224200" cy="1169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600"/>
              <a:buChar char="●"/>
              <a:defRPr sz="1600">
                <a:solidFill>
                  <a:schemeClr val="dk1"/>
                </a:solidFill>
              </a:defRPr>
            </a:lvl1pPr>
            <a:lvl2pPr lvl="1" rtl="0" algn="ctr">
              <a:lnSpc>
                <a:spcPct val="100000"/>
              </a:lnSpc>
              <a:spcBef>
                <a:spcPts val="0"/>
              </a:spcBef>
              <a:spcAft>
                <a:spcPts val="0"/>
              </a:spcAft>
              <a:buClr>
                <a:schemeClr val="dk1"/>
              </a:buClr>
              <a:buSzPts val="1600"/>
              <a:buChar char="○"/>
              <a:defRPr sz="1600">
                <a:solidFill>
                  <a:schemeClr val="dk1"/>
                </a:solidFill>
              </a:defRPr>
            </a:lvl2pPr>
            <a:lvl3pPr lvl="2" rtl="0" algn="ctr">
              <a:lnSpc>
                <a:spcPct val="100000"/>
              </a:lnSpc>
              <a:spcBef>
                <a:spcPts val="0"/>
              </a:spcBef>
              <a:spcAft>
                <a:spcPts val="0"/>
              </a:spcAft>
              <a:buClr>
                <a:schemeClr val="dk1"/>
              </a:buClr>
              <a:buSzPts val="1600"/>
              <a:buChar char="■"/>
              <a:defRPr sz="1600">
                <a:solidFill>
                  <a:schemeClr val="dk1"/>
                </a:solidFill>
              </a:defRPr>
            </a:lvl3pPr>
            <a:lvl4pPr lvl="3" rtl="0" algn="ctr">
              <a:lnSpc>
                <a:spcPct val="100000"/>
              </a:lnSpc>
              <a:spcBef>
                <a:spcPts val="0"/>
              </a:spcBef>
              <a:spcAft>
                <a:spcPts val="0"/>
              </a:spcAft>
              <a:buClr>
                <a:schemeClr val="dk1"/>
              </a:buClr>
              <a:buSzPts val="1600"/>
              <a:buChar char="●"/>
              <a:defRPr sz="1600">
                <a:solidFill>
                  <a:schemeClr val="dk1"/>
                </a:solidFill>
              </a:defRPr>
            </a:lvl4pPr>
            <a:lvl5pPr lvl="4" rtl="0" algn="ctr">
              <a:lnSpc>
                <a:spcPct val="100000"/>
              </a:lnSpc>
              <a:spcBef>
                <a:spcPts val="0"/>
              </a:spcBef>
              <a:spcAft>
                <a:spcPts val="0"/>
              </a:spcAft>
              <a:buClr>
                <a:schemeClr val="dk1"/>
              </a:buClr>
              <a:buSzPts val="1600"/>
              <a:buChar char="○"/>
              <a:defRPr sz="1600">
                <a:solidFill>
                  <a:schemeClr val="dk1"/>
                </a:solidFill>
              </a:defRPr>
            </a:lvl5pPr>
            <a:lvl6pPr lvl="5" rtl="0" algn="ctr">
              <a:lnSpc>
                <a:spcPct val="100000"/>
              </a:lnSpc>
              <a:spcBef>
                <a:spcPts val="0"/>
              </a:spcBef>
              <a:spcAft>
                <a:spcPts val="0"/>
              </a:spcAft>
              <a:buClr>
                <a:schemeClr val="dk1"/>
              </a:buClr>
              <a:buSzPts val="1600"/>
              <a:buChar char="■"/>
              <a:defRPr sz="1600">
                <a:solidFill>
                  <a:schemeClr val="dk1"/>
                </a:solidFill>
              </a:defRPr>
            </a:lvl6pPr>
            <a:lvl7pPr lvl="6" rtl="0" algn="ctr">
              <a:lnSpc>
                <a:spcPct val="100000"/>
              </a:lnSpc>
              <a:spcBef>
                <a:spcPts val="0"/>
              </a:spcBef>
              <a:spcAft>
                <a:spcPts val="0"/>
              </a:spcAft>
              <a:buClr>
                <a:schemeClr val="dk1"/>
              </a:buClr>
              <a:buSzPts val="1600"/>
              <a:buChar char="●"/>
              <a:defRPr sz="1600">
                <a:solidFill>
                  <a:schemeClr val="dk1"/>
                </a:solidFill>
              </a:defRPr>
            </a:lvl7pPr>
            <a:lvl8pPr lvl="7" rtl="0" algn="ctr">
              <a:lnSpc>
                <a:spcPct val="100000"/>
              </a:lnSpc>
              <a:spcBef>
                <a:spcPts val="0"/>
              </a:spcBef>
              <a:spcAft>
                <a:spcPts val="0"/>
              </a:spcAft>
              <a:buClr>
                <a:schemeClr val="dk1"/>
              </a:buClr>
              <a:buSzPts val="1600"/>
              <a:buChar char="○"/>
              <a:defRPr sz="1600">
                <a:solidFill>
                  <a:schemeClr val="dk1"/>
                </a:solidFill>
              </a:defRPr>
            </a:lvl8pPr>
            <a:lvl9pPr lvl="8" rtl="0" algn="ctr">
              <a:lnSpc>
                <a:spcPct val="100000"/>
              </a:lnSpc>
              <a:spcBef>
                <a:spcPts val="0"/>
              </a:spcBef>
              <a:spcAft>
                <a:spcPts val="0"/>
              </a:spcAft>
              <a:buClr>
                <a:schemeClr val="dk1"/>
              </a:buClr>
              <a:buSzPts val="1600"/>
              <a:buChar char="■"/>
              <a:defRPr sz="1600">
                <a:solidFill>
                  <a:schemeClr val="dk1"/>
                </a:solidFill>
              </a:defRPr>
            </a:lvl9pPr>
          </a:lstStyle>
          <a:p/>
        </p:txBody>
      </p:sp>
      <p:sp>
        <p:nvSpPr>
          <p:cNvPr id="956" name="Google Shape;956;p24"/>
          <p:cNvSpPr txBox="1"/>
          <p:nvPr>
            <p:ph idx="2"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957" name="Google Shape;957;p24"/>
          <p:cNvSpPr txBox="1"/>
          <p:nvPr>
            <p:ph idx="3" type="title"/>
          </p:nvPr>
        </p:nvSpPr>
        <p:spPr>
          <a:xfrm>
            <a:off x="799300" y="3168717"/>
            <a:ext cx="52212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Font typeface="Quicksand Medium"/>
              <a:buNone/>
              <a:defRPr b="0" sz="2000">
                <a:latin typeface="Quicksand SemiBold"/>
                <a:ea typeface="Quicksand SemiBold"/>
                <a:cs typeface="Quicksand SemiBold"/>
                <a:sym typeface="Quicksand SemiBold"/>
              </a:defRPr>
            </a:lvl1pPr>
            <a:lvl2pPr lvl="1" rtl="0" algn="ctr">
              <a:spcBef>
                <a:spcPts val="0"/>
              </a:spcBef>
              <a:spcAft>
                <a:spcPts val="0"/>
              </a:spcAft>
              <a:buSzPts val="2800"/>
              <a:buFont typeface="Quicksand Medium"/>
              <a:buNone/>
              <a:defRPr>
                <a:latin typeface="Quicksand Medium"/>
                <a:ea typeface="Quicksand Medium"/>
                <a:cs typeface="Quicksand Medium"/>
                <a:sym typeface="Quicksand Medium"/>
              </a:defRPr>
            </a:lvl2pPr>
            <a:lvl3pPr lvl="2" rtl="0" algn="ctr">
              <a:spcBef>
                <a:spcPts val="0"/>
              </a:spcBef>
              <a:spcAft>
                <a:spcPts val="0"/>
              </a:spcAft>
              <a:buSzPts val="2800"/>
              <a:buFont typeface="Quicksand Medium"/>
              <a:buNone/>
              <a:defRPr>
                <a:latin typeface="Quicksand Medium"/>
                <a:ea typeface="Quicksand Medium"/>
                <a:cs typeface="Quicksand Medium"/>
                <a:sym typeface="Quicksand Medium"/>
              </a:defRPr>
            </a:lvl3pPr>
            <a:lvl4pPr lvl="3" rtl="0" algn="ctr">
              <a:spcBef>
                <a:spcPts val="0"/>
              </a:spcBef>
              <a:spcAft>
                <a:spcPts val="0"/>
              </a:spcAft>
              <a:buSzPts val="2800"/>
              <a:buFont typeface="Quicksand Medium"/>
              <a:buNone/>
              <a:defRPr>
                <a:latin typeface="Quicksand Medium"/>
                <a:ea typeface="Quicksand Medium"/>
                <a:cs typeface="Quicksand Medium"/>
                <a:sym typeface="Quicksand Medium"/>
              </a:defRPr>
            </a:lvl4pPr>
            <a:lvl5pPr lvl="4" rtl="0" algn="ctr">
              <a:spcBef>
                <a:spcPts val="0"/>
              </a:spcBef>
              <a:spcAft>
                <a:spcPts val="0"/>
              </a:spcAft>
              <a:buSzPts val="2800"/>
              <a:buFont typeface="Quicksand Medium"/>
              <a:buNone/>
              <a:defRPr>
                <a:latin typeface="Quicksand Medium"/>
                <a:ea typeface="Quicksand Medium"/>
                <a:cs typeface="Quicksand Medium"/>
                <a:sym typeface="Quicksand Medium"/>
              </a:defRPr>
            </a:lvl5pPr>
            <a:lvl6pPr lvl="5" rtl="0" algn="ctr">
              <a:spcBef>
                <a:spcPts val="0"/>
              </a:spcBef>
              <a:spcAft>
                <a:spcPts val="0"/>
              </a:spcAft>
              <a:buSzPts val="2800"/>
              <a:buFont typeface="Quicksand Medium"/>
              <a:buNone/>
              <a:defRPr>
                <a:latin typeface="Quicksand Medium"/>
                <a:ea typeface="Quicksand Medium"/>
                <a:cs typeface="Quicksand Medium"/>
                <a:sym typeface="Quicksand Medium"/>
              </a:defRPr>
            </a:lvl6pPr>
            <a:lvl7pPr lvl="6" rtl="0" algn="ctr">
              <a:spcBef>
                <a:spcPts val="0"/>
              </a:spcBef>
              <a:spcAft>
                <a:spcPts val="0"/>
              </a:spcAft>
              <a:buSzPts val="2800"/>
              <a:buFont typeface="Quicksand Medium"/>
              <a:buNone/>
              <a:defRPr>
                <a:latin typeface="Quicksand Medium"/>
                <a:ea typeface="Quicksand Medium"/>
                <a:cs typeface="Quicksand Medium"/>
                <a:sym typeface="Quicksand Medium"/>
              </a:defRPr>
            </a:lvl7pPr>
            <a:lvl8pPr lvl="7" rtl="0" algn="ctr">
              <a:spcBef>
                <a:spcPts val="0"/>
              </a:spcBef>
              <a:spcAft>
                <a:spcPts val="0"/>
              </a:spcAft>
              <a:buSzPts val="2800"/>
              <a:buFont typeface="Quicksand Medium"/>
              <a:buNone/>
              <a:defRPr>
                <a:latin typeface="Quicksand Medium"/>
                <a:ea typeface="Quicksand Medium"/>
                <a:cs typeface="Quicksand Medium"/>
                <a:sym typeface="Quicksand Medium"/>
              </a:defRPr>
            </a:lvl8pPr>
            <a:lvl9pPr lvl="8" rtl="0" algn="ctr">
              <a:spcBef>
                <a:spcPts val="0"/>
              </a:spcBef>
              <a:spcAft>
                <a:spcPts val="0"/>
              </a:spcAft>
              <a:buSzPts val="2800"/>
              <a:buFont typeface="Quicksand Medium"/>
              <a:buNone/>
              <a:defRPr>
                <a:latin typeface="Quicksand Medium"/>
                <a:ea typeface="Quicksand Medium"/>
                <a:cs typeface="Quicksand Medium"/>
                <a:sym typeface="Quicksand Medium"/>
              </a:defRPr>
            </a:lvl9pPr>
          </a:lstStyle>
          <a:p/>
        </p:txBody>
      </p:sp>
      <p:sp>
        <p:nvSpPr>
          <p:cNvPr id="958" name="Google Shape;958;p24"/>
          <p:cNvSpPr txBox="1"/>
          <p:nvPr>
            <p:ph idx="4" type="subTitle"/>
          </p:nvPr>
        </p:nvSpPr>
        <p:spPr>
          <a:xfrm>
            <a:off x="800500" y="3425400"/>
            <a:ext cx="5218800" cy="1235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600"/>
              <a:buChar char="●"/>
              <a:defRPr sz="1600">
                <a:solidFill>
                  <a:schemeClr val="hlink"/>
                </a:solidFill>
              </a:defRPr>
            </a:lvl1pPr>
            <a:lvl2pPr lvl="1" rtl="0" algn="ctr">
              <a:lnSpc>
                <a:spcPct val="100000"/>
              </a:lnSpc>
              <a:spcBef>
                <a:spcPts val="0"/>
              </a:spcBef>
              <a:spcAft>
                <a:spcPts val="0"/>
              </a:spcAft>
              <a:buClr>
                <a:schemeClr val="dk1"/>
              </a:buClr>
              <a:buSzPts val="1600"/>
              <a:buChar char="○"/>
              <a:defRPr sz="1600">
                <a:solidFill>
                  <a:schemeClr val="dk1"/>
                </a:solidFill>
              </a:defRPr>
            </a:lvl2pPr>
            <a:lvl3pPr lvl="2" rtl="0" algn="ctr">
              <a:lnSpc>
                <a:spcPct val="100000"/>
              </a:lnSpc>
              <a:spcBef>
                <a:spcPts val="0"/>
              </a:spcBef>
              <a:spcAft>
                <a:spcPts val="0"/>
              </a:spcAft>
              <a:buClr>
                <a:schemeClr val="dk1"/>
              </a:buClr>
              <a:buSzPts val="1600"/>
              <a:buChar char="■"/>
              <a:defRPr sz="1600">
                <a:solidFill>
                  <a:schemeClr val="dk1"/>
                </a:solidFill>
              </a:defRPr>
            </a:lvl3pPr>
            <a:lvl4pPr lvl="3" rtl="0" algn="ctr">
              <a:lnSpc>
                <a:spcPct val="100000"/>
              </a:lnSpc>
              <a:spcBef>
                <a:spcPts val="0"/>
              </a:spcBef>
              <a:spcAft>
                <a:spcPts val="0"/>
              </a:spcAft>
              <a:buClr>
                <a:schemeClr val="dk1"/>
              </a:buClr>
              <a:buSzPts val="1600"/>
              <a:buChar char="●"/>
              <a:defRPr sz="1600">
                <a:solidFill>
                  <a:schemeClr val="dk1"/>
                </a:solidFill>
              </a:defRPr>
            </a:lvl4pPr>
            <a:lvl5pPr lvl="4" rtl="0" algn="ctr">
              <a:lnSpc>
                <a:spcPct val="100000"/>
              </a:lnSpc>
              <a:spcBef>
                <a:spcPts val="0"/>
              </a:spcBef>
              <a:spcAft>
                <a:spcPts val="0"/>
              </a:spcAft>
              <a:buClr>
                <a:schemeClr val="dk1"/>
              </a:buClr>
              <a:buSzPts val="1600"/>
              <a:buChar char="○"/>
              <a:defRPr sz="1600">
                <a:solidFill>
                  <a:schemeClr val="dk1"/>
                </a:solidFill>
              </a:defRPr>
            </a:lvl5pPr>
            <a:lvl6pPr lvl="5" rtl="0" algn="ctr">
              <a:lnSpc>
                <a:spcPct val="100000"/>
              </a:lnSpc>
              <a:spcBef>
                <a:spcPts val="0"/>
              </a:spcBef>
              <a:spcAft>
                <a:spcPts val="0"/>
              </a:spcAft>
              <a:buClr>
                <a:schemeClr val="dk1"/>
              </a:buClr>
              <a:buSzPts val="1600"/>
              <a:buChar char="■"/>
              <a:defRPr sz="1600">
                <a:solidFill>
                  <a:schemeClr val="dk1"/>
                </a:solidFill>
              </a:defRPr>
            </a:lvl6pPr>
            <a:lvl7pPr lvl="6" rtl="0" algn="ctr">
              <a:lnSpc>
                <a:spcPct val="100000"/>
              </a:lnSpc>
              <a:spcBef>
                <a:spcPts val="0"/>
              </a:spcBef>
              <a:spcAft>
                <a:spcPts val="0"/>
              </a:spcAft>
              <a:buClr>
                <a:schemeClr val="dk1"/>
              </a:buClr>
              <a:buSzPts val="1600"/>
              <a:buChar char="●"/>
              <a:defRPr sz="1600">
                <a:solidFill>
                  <a:schemeClr val="dk1"/>
                </a:solidFill>
              </a:defRPr>
            </a:lvl7pPr>
            <a:lvl8pPr lvl="7" rtl="0" algn="ctr">
              <a:lnSpc>
                <a:spcPct val="100000"/>
              </a:lnSpc>
              <a:spcBef>
                <a:spcPts val="0"/>
              </a:spcBef>
              <a:spcAft>
                <a:spcPts val="0"/>
              </a:spcAft>
              <a:buClr>
                <a:schemeClr val="dk1"/>
              </a:buClr>
              <a:buSzPts val="1600"/>
              <a:buChar char="○"/>
              <a:defRPr sz="1600">
                <a:solidFill>
                  <a:schemeClr val="dk1"/>
                </a:solidFill>
              </a:defRPr>
            </a:lvl8pPr>
            <a:lvl9pPr lvl="8" rtl="0" algn="ctr">
              <a:lnSpc>
                <a:spcPct val="100000"/>
              </a:lnSpc>
              <a:spcBef>
                <a:spcPts val="0"/>
              </a:spcBef>
              <a:spcAft>
                <a:spcPts val="0"/>
              </a:spcAft>
              <a:buClr>
                <a:schemeClr val="dk1"/>
              </a:buClr>
              <a:buSzPts val="1600"/>
              <a:buChar char="■"/>
              <a:defRPr sz="16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959" name="Shape 959"/>
        <p:cNvGrpSpPr/>
        <p:nvPr/>
      </p:nvGrpSpPr>
      <p:grpSpPr>
        <a:xfrm>
          <a:off x="0" y="0"/>
          <a:ext cx="0" cy="0"/>
          <a:chOff x="0" y="0"/>
          <a:chExt cx="0" cy="0"/>
        </a:xfrm>
      </p:grpSpPr>
      <p:grpSp>
        <p:nvGrpSpPr>
          <p:cNvPr id="960" name="Google Shape;960;p25"/>
          <p:cNvGrpSpPr/>
          <p:nvPr/>
        </p:nvGrpSpPr>
        <p:grpSpPr>
          <a:xfrm>
            <a:off x="-789298" y="-282650"/>
            <a:ext cx="10235295" cy="5807657"/>
            <a:chOff x="-789298" y="-168156"/>
            <a:chExt cx="10235295" cy="5807657"/>
          </a:xfrm>
        </p:grpSpPr>
        <p:grpSp>
          <p:nvGrpSpPr>
            <p:cNvPr id="961" name="Google Shape;961;p25"/>
            <p:cNvGrpSpPr/>
            <p:nvPr/>
          </p:nvGrpSpPr>
          <p:grpSpPr>
            <a:xfrm>
              <a:off x="-789298" y="-168156"/>
              <a:ext cx="10235295" cy="5807657"/>
              <a:chOff x="-789298" y="-168156"/>
              <a:chExt cx="10235295" cy="5807657"/>
            </a:xfrm>
          </p:grpSpPr>
          <p:sp>
            <p:nvSpPr>
              <p:cNvPr id="962" name="Google Shape;962;p25"/>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5"/>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5"/>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5"/>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5"/>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5"/>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5"/>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25"/>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25"/>
          <p:cNvSpPr/>
          <p:nvPr/>
        </p:nvSpPr>
        <p:spPr>
          <a:xfrm>
            <a:off x="-306047" y="-246827"/>
            <a:ext cx="9529991" cy="6314839"/>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5"/>
          <p:cNvSpPr/>
          <p:nvPr/>
        </p:nvSpPr>
        <p:spPr>
          <a:xfrm>
            <a:off x="5981148" y="2989916"/>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5"/>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None/>
            </a:pPr>
            <a:r>
              <a:t/>
            </a:r>
            <a:endParaRPr sz="1600">
              <a:solidFill>
                <a:schemeClr val="dk2"/>
              </a:solidFill>
              <a:latin typeface="Barlow"/>
              <a:ea typeface="Barlow"/>
              <a:cs typeface="Barlow"/>
              <a:sym typeface="Barlow"/>
            </a:endParaRPr>
          </a:p>
        </p:txBody>
      </p:sp>
      <p:sp>
        <p:nvSpPr>
          <p:cNvPr id="981" name="Google Shape;981;p25"/>
          <p:cNvSpPr txBox="1"/>
          <p:nvPr>
            <p:ph type="title"/>
          </p:nvPr>
        </p:nvSpPr>
        <p:spPr>
          <a:xfrm>
            <a:off x="2286000" y="747175"/>
            <a:ext cx="4572000" cy="10230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6400"/>
            </a:lvl1pPr>
            <a:lvl2pPr lvl="1" rtl="0">
              <a:spcBef>
                <a:spcPts val="0"/>
              </a:spcBef>
              <a:spcAft>
                <a:spcPts val="0"/>
              </a:spcAft>
              <a:buSzPts val="2800"/>
              <a:buFont typeface="Francois One"/>
              <a:buNone/>
              <a:defRPr>
                <a:latin typeface="Francois One"/>
                <a:ea typeface="Francois One"/>
                <a:cs typeface="Francois One"/>
                <a:sym typeface="Francois One"/>
              </a:defRPr>
            </a:lvl2pPr>
            <a:lvl3pPr lvl="2" rtl="0">
              <a:spcBef>
                <a:spcPts val="0"/>
              </a:spcBef>
              <a:spcAft>
                <a:spcPts val="0"/>
              </a:spcAft>
              <a:buSzPts val="2800"/>
              <a:buFont typeface="Francois One"/>
              <a:buNone/>
              <a:defRPr>
                <a:latin typeface="Francois One"/>
                <a:ea typeface="Francois One"/>
                <a:cs typeface="Francois One"/>
                <a:sym typeface="Francois One"/>
              </a:defRPr>
            </a:lvl3pPr>
            <a:lvl4pPr lvl="3" rtl="0">
              <a:spcBef>
                <a:spcPts val="0"/>
              </a:spcBef>
              <a:spcAft>
                <a:spcPts val="0"/>
              </a:spcAft>
              <a:buSzPts val="2800"/>
              <a:buFont typeface="Francois One"/>
              <a:buNone/>
              <a:defRPr>
                <a:latin typeface="Francois One"/>
                <a:ea typeface="Francois One"/>
                <a:cs typeface="Francois One"/>
                <a:sym typeface="Francois One"/>
              </a:defRPr>
            </a:lvl4pPr>
            <a:lvl5pPr lvl="4" rtl="0">
              <a:spcBef>
                <a:spcPts val="0"/>
              </a:spcBef>
              <a:spcAft>
                <a:spcPts val="0"/>
              </a:spcAft>
              <a:buSzPts val="2800"/>
              <a:buFont typeface="Francois One"/>
              <a:buNone/>
              <a:defRPr>
                <a:latin typeface="Francois One"/>
                <a:ea typeface="Francois One"/>
                <a:cs typeface="Francois One"/>
                <a:sym typeface="Francois One"/>
              </a:defRPr>
            </a:lvl5pPr>
            <a:lvl6pPr lvl="5" rtl="0">
              <a:spcBef>
                <a:spcPts val="0"/>
              </a:spcBef>
              <a:spcAft>
                <a:spcPts val="0"/>
              </a:spcAft>
              <a:buSzPts val="2800"/>
              <a:buFont typeface="Francois One"/>
              <a:buNone/>
              <a:defRPr>
                <a:latin typeface="Francois One"/>
                <a:ea typeface="Francois One"/>
                <a:cs typeface="Francois One"/>
                <a:sym typeface="Francois One"/>
              </a:defRPr>
            </a:lvl6pPr>
            <a:lvl7pPr lvl="6" rtl="0">
              <a:spcBef>
                <a:spcPts val="0"/>
              </a:spcBef>
              <a:spcAft>
                <a:spcPts val="0"/>
              </a:spcAft>
              <a:buSzPts val="2800"/>
              <a:buFont typeface="Francois One"/>
              <a:buNone/>
              <a:defRPr>
                <a:latin typeface="Francois One"/>
                <a:ea typeface="Francois One"/>
                <a:cs typeface="Francois One"/>
                <a:sym typeface="Francois One"/>
              </a:defRPr>
            </a:lvl7pPr>
            <a:lvl8pPr lvl="7" rtl="0">
              <a:spcBef>
                <a:spcPts val="0"/>
              </a:spcBef>
              <a:spcAft>
                <a:spcPts val="0"/>
              </a:spcAft>
              <a:buSzPts val="2800"/>
              <a:buFont typeface="Francois One"/>
              <a:buNone/>
              <a:defRPr>
                <a:latin typeface="Francois One"/>
                <a:ea typeface="Francois One"/>
                <a:cs typeface="Francois One"/>
                <a:sym typeface="Francois One"/>
              </a:defRPr>
            </a:lvl8pPr>
            <a:lvl9pPr lvl="8" rtl="0">
              <a:spcBef>
                <a:spcPts val="0"/>
              </a:spcBef>
              <a:spcAft>
                <a:spcPts val="0"/>
              </a:spcAft>
              <a:buSzPts val="2800"/>
              <a:buFont typeface="Francois One"/>
              <a:buNone/>
              <a:defRPr>
                <a:latin typeface="Francois One"/>
                <a:ea typeface="Francois One"/>
                <a:cs typeface="Francois One"/>
                <a:sym typeface="Francois One"/>
              </a:defRPr>
            </a:lvl9pPr>
          </a:lstStyle>
          <a:p/>
        </p:txBody>
      </p:sp>
      <p:sp>
        <p:nvSpPr>
          <p:cNvPr id="982" name="Google Shape;982;p25"/>
          <p:cNvSpPr txBox="1"/>
          <p:nvPr>
            <p:ph idx="1" type="subTitle"/>
          </p:nvPr>
        </p:nvSpPr>
        <p:spPr>
          <a:xfrm>
            <a:off x="2642550" y="1849675"/>
            <a:ext cx="3858900" cy="10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nSpc>
                <a:spcPct val="100000"/>
              </a:lnSpc>
              <a:spcBef>
                <a:spcPts val="0"/>
              </a:spcBef>
              <a:spcAft>
                <a:spcPts val="0"/>
              </a:spcAft>
              <a:buSzPts val="2100"/>
              <a:buFont typeface="Roboto"/>
              <a:buNone/>
              <a:defRPr b="1" sz="2100">
                <a:latin typeface="Roboto"/>
                <a:ea typeface="Roboto"/>
                <a:cs typeface="Roboto"/>
                <a:sym typeface="Roboto"/>
              </a:defRPr>
            </a:lvl2pPr>
            <a:lvl3pPr lvl="2" rtl="0">
              <a:lnSpc>
                <a:spcPct val="100000"/>
              </a:lnSpc>
              <a:spcBef>
                <a:spcPts val="0"/>
              </a:spcBef>
              <a:spcAft>
                <a:spcPts val="0"/>
              </a:spcAft>
              <a:buSzPts val="2100"/>
              <a:buFont typeface="Roboto"/>
              <a:buNone/>
              <a:defRPr b="1" sz="2100">
                <a:latin typeface="Roboto"/>
                <a:ea typeface="Roboto"/>
                <a:cs typeface="Roboto"/>
                <a:sym typeface="Roboto"/>
              </a:defRPr>
            </a:lvl3pPr>
            <a:lvl4pPr lvl="3" rtl="0">
              <a:lnSpc>
                <a:spcPct val="100000"/>
              </a:lnSpc>
              <a:spcBef>
                <a:spcPts val="0"/>
              </a:spcBef>
              <a:spcAft>
                <a:spcPts val="0"/>
              </a:spcAft>
              <a:buSzPts val="2100"/>
              <a:buFont typeface="Roboto"/>
              <a:buNone/>
              <a:defRPr b="1" sz="2100">
                <a:latin typeface="Roboto"/>
                <a:ea typeface="Roboto"/>
                <a:cs typeface="Roboto"/>
                <a:sym typeface="Roboto"/>
              </a:defRPr>
            </a:lvl4pPr>
            <a:lvl5pPr lvl="4" rtl="0">
              <a:lnSpc>
                <a:spcPct val="100000"/>
              </a:lnSpc>
              <a:spcBef>
                <a:spcPts val="0"/>
              </a:spcBef>
              <a:spcAft>
                <a:spcPts val="0"/>
              </a:spcAft>
              <a:buSzPts val="2100"/>
              <a:buFont typeface="Roboto"/>
              <a:buNone/>
              <a:defRPr b="1" sz="2100">
                <a:latin typeface="Roboto"/>
                <a:ea typeface="Roboto"/>
                <a:cs typeface="Roboto"/>
                <a:sym typeface="Roboto"/>
              </a:defRPr>
            </a:lvl5pPr>
            <a:lvl6pPr lvl="5" rtl="0">
              <a:lnSpc>
                <a:spcPct val="100000"/>
              </a:lnSpc>
              <a:spcBef>
                <a:spcPts val="0"/>
              </a:spcBef>
              <a:spcAft>
                <a:spcPts val="0"/>
              </a:spcAft>
              <a:buSzPts val="2100"/>
              <a:buFont typeface="Roboto"/>
              <a:buNone/>
              <a:defRPr b="1" sz="2100">
                <a:latin typeface="Roboto"/>
                <a:ea typeface="Roboto"/>
                <a:cs typeface="Roboto"/>
                <a:sym typeface="Roboto"/>
              </a:defRPr>
            </a:lvl6pPr>
            <a:lvl7pPr lvl="6" rtl="0">
              <a:lnSpc>
                <a:spcPct val="100000"/>
              </a:lnSpc>
              <a:spcBef>
                <a:spcPts val="0"/>
              </a:spcBef>
              <a:spcAft>
                <a:spcPts val="0"/>
              </a:spcAft>
              <a:buSzPts val="2100"/>
              <a:buFont typeface="Roboto"/>
              <a:buNone/>
              <a:defRPr b="1" sz="2100">
                <a:latin typeface="Roboto"/>
                <a:ea typeface="Roboto"/>
                <a:cs typeface="Roboto"/>
                <a:sym typeface="Roboto"/>
              </a:defRPr>
            </a:lvl7pPr>
            <a:lvl8pPr lvl="7" rtl="0">
              <a:lnSpc>
                <a:spcPct val="100000"/>
              </a:lnSpc>
              <a:spcBef>
                <a:spcPts val="0"/>
              </a:spcBef>
              <a:spcAft>
                <a:spcPts val="0"/>
              </a:spcAft>
              <a:buSzPts val="2100"/>
              <a:buFont typeface="Roboto"/>
              <a:buNone/>
              <a:defRPr b="1" sz="2100">
                <a:latin typeface="Roboto"/>
                <a:ea typeface="Roboto"/>
                <a:cs typeface="Roboto"/>
                <a:sym typeface="Roboto"/>
              </a:defRPr>
            </a:lvl8pPr>
            <a:lvl9pPr lvl="8" rtl="0">
              <a:lnSpc>
                <a:spcPct val="100000"/>
              </a:lnSpc>
              <a:spcBef>
                <a:spcPts val="0"/>
              </a:spcBef>
              <a:spcAft>
                <a:spcPts val="0"/>
              </a:spcAft>
              <a:buSzPts val="2100"/>
              <a:buFont typeface="Roboto"/>
              <a:buNone/>
              <a:defRPr b="1" sz="2100">
                <a:latin typeface="Roboto"/>
                <a:ea typeface="Roboto"/>
                <a:cs typeface="Roboto"/>
                <a:sym typeface="Roboto"/>
              </a:defRPr>
            </a:lvl9pPr>
          </a:lstStyle>
          <a:p/>
        </p:txBody>
      </p:sp>
      <p:sp>
        <p:nvSpPr>
          <p:cNvPr id="983" name="Google Shape;983;p25"/>
          <p:cNvSpPr txBox="1"/>
          <p:nvPr/>
        </p:nvSpPr>
        <p:spPr>
          <a:xfrm>
            <a:off x="1962900" y="3640575"/>
            <a:ext cx="5218200" cy="469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Archivo Narrow"/>
              <a:buNone/>
            </a:pPr>
            <a:r>
              <a:rPr lang="en" sz="1200">
                <a:solidFill>
                  <a:schemeClr val="dk1"/>
                </a:solidFill>
                <a:latin typeface="Barlow"/>
                <a:ea typeface="Barlow"/>
                <a:cs typeface="Barlow"/>
                <a:sym typeface="Barlow"/>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a:ea typeface="Barlow"/>
                <a:cs typeface="Barlow"/>
                <a:sym typeface="Barlow"/>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a:ea typeface="Barlow"/>
                <a:cs typeface="Barlow"/>
                <a:sym typeface="Barlow"/>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r>
              <a:rPr lang="en" sz="1200">
                <a:solidFill>
                  <a:schemeClr val="dk1"/>
                </a:solidFill>
                <a:latin typeface="Barlow"/>
                <a:ea typeface="Barlow"/>
                <a:cs typeface="Barlow"/>
                <a:sym typeface="Barlow"/>
              </a:rPr>
              <a:t> </a:t>
            </a:r>
            <a:endParaRPr sz="1200">
              <a:solidFill>
                <a:schemeClr val="dk1"/>
              </a:solidFill>
              <a:latin typeface="Barlow"/>
              <a:ea typeface="Barlow"/>
              <a:cs typeface="Barlow"/>
              <a:sym typeface="Barlow"/>
            </a:endParaRPr>
          </a:p>
        </p:txBody>
      </p:sp>
      <p:sp>
        <p:nvSpPr>
          <p:cNvPr id="984" name="Google Shape;984;p25"/>
          <p:cNvSpPr/>
          <p:nvPr/>
        </p:nvSpPr>
        <p:spPr>
          <a:xfrm>
            <a:off x="5493827" y="-299119"/>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5"/>
          <p:cNvSpPr/>
          <p:nvPr/>
        </p:nvSpPr>
        <p:spPr>
          <a:xfrm>
            <a:off x="7256120" y="428957"/>
            <a:ext cx="1076291" cy="923413"/>
          </a:xfrm>
          <a:custGeom>
            <a:rect b="b" l="l" r="r" t="t"/>
            <a:pathLst>
              <a:path extrusionOk="0" h="9314" w="10856">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1">
    <p:bg>
      <p:bgPr>
        <a:solidFill>
          <a:schemeClr val="accent2"/>
        </a:solidFill>
      </p:bgPr>
    </p:bg>
    <p:spTree>
      <p:nvGrpSpPr>
        <p:cNvPr id="986" name="Shape 986"/>
        <p:cNvGrpSpPr/>
        <p:nvPr/>
      </p:nvGrpSpPr>
      <p:grpSpPr>
        <a:xfrm>
          <a:off x="0" y="0"/>
          <a:ext cx="0" cy="0"/>
          <a:chOff x="0" y="0"/>
          <a:chExt cx="0" cy="0"/>
        </a:xfrm>
      </p:grpSpPr>
      <p:sp>
        <p:nvSpPr>
          <p:cNvPr id="987" name="Google Shape;987;p26"/>
          <p:cNvSpPr/>
          <p:nvPr/>
        </p:nvSpPr>
        <p:spPr>
          <a:xfrm flipH="1">
            <a:off x="-799830" y="-179176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26"/>
          <p:cNvGrpSpPr/>
          <p:nvPr/>
        </p:nvGrpSpPr>
        <p:grpSpPr>
          <a:xfrm flipH="1">
            <a:off x="-911941" y="3578502"/>
            <a:ext cx="3763691" cy="1628409"/>
            <a:chOff x="5543397" y="3776677"/>
            <a:chExt cx="3763691" cy="1628409"/>
          </a:xfrm>
        </p:grpSpPr>
        <p:sp>
          <p:nvSpPr>
            <p:cNvPr id="990" name="Google Shape;990;p26"/>
            <p:cNvSpPr/>
            <p:nvPr/>
          </p:nvSpPr>
          <p:spPr>
            <a:xfrm>
              <a:off x="5543397" y="3776677"/>
              <a:ext cx="3576764" cy="1620782"/>
            </a:xfrm>
            <a:custGeom>
              <a:rect b="b" l="l" r="r" t="t"/>
              <a:pathLst>
                <a:path extrusionOk="0" h="16348" w="36077">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7087287" y="3951360"/>
              <a:ext cx="2219801" cy="1453726"/>
            </a:xfrm>
            <a:custGeom>
              <a:rect b="b" l="l" r="r" t="t"/>
              <a:pathLst>
                <a:path extrusionOk="0" h="14663" w="2239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6892578" y="3776677"/>
              <a:ext cx="1140337" cy="237446"/>
            </a:xfrm>
            <a:custGeom>
              <a:rect b="b" l="l" r="r" t="t"/>
              <a:pathLst>
                <a:path extrusionOk="0" h="2395" w="11502">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1">
    <p:spTree>
      <p:nvGrpSpPr>
        <p:cNvPr id="993" name="Shape 993"/>
        <p:cNvGrpSpPr/>
        <p:nvPr/>
      </p:nvGrpSpPr>
      <p:grpSpPr>
        <a:xfrm>
          <a:off x="0" y="0"/>
          <a:ext cx="0" cy="0"/>
          <a:chOff x="0" y="0"/>
          <a:chExt cx="0" cy="0"/>
        </a:xfrm>
      </p:grpSpPr>
      <p:sp>
        <p:nvSpPr>
          <p:cNvPr id="994" name="Google Shape;994;p27"/>
          <p:cNvSpPr/>
          <p:nvPr/>
        </p:nvSpPr>
        <p:spPr>
          <a:xfrm flipH="1" rot="-5400000">
            <a:off x="6095523" y="2522244"/>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2804030" y="-146011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27"/>
          <p:cNvGrpSpPr/>
          <p:nvPr/>
        </p:nvGrpSpPr>
        <p:grpSpPr>
          <a:xfrm>
            <a:off x="-877601" y="-434544"/>
            <a:ext cx="10235295" cy="5807657"/>
            <a:chOff x="-789298" y="-168156"/>
            <a:chExt cx="10235295" cy="5807657"/>
          </a:xfrm>
        </p:grpSpPr>
        <p:grpSp>
          <p:nvGrpSpPr>
            <p:cNvPr id="997" name="Google Shape;997;p27"/>
            <p:cNvGrpSpPr/>
            <p:nvPr/>
          </p:nvGrpSpPr>
          <p:grpSpPr>
            <a:xfrm>
              <a:off x="-789298" y="-168156"/>
              <a:ext cx="10235295" cy="5807657"/>
              <a:chOff x="-789298" y="-168156"/>
              <a:chExt cx="10235295" cy="5807657"/>
            </a:xfrm>
          </p:grpSpPr>
          <p:sp>
            <p:nvSpPr>
              <p:cNvPr id="998" name="Google Shape;998;p27"/>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3" name="Google Shape;1013;p27"/>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hlink"/>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27"/>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1" name="Shape 191"/>
        <p:cNvGrpSpPr/>
        <p:nvPr/>
      </p:nvGrpSpPr>
      <p:grpSpPr>
        <a:xfrm>
          <a:off x="0" y="0"/>
          <a:ext cx="0" cy="0"/>
          <a:chOff x="0" y="0"/>
          <a:chExt cx="0" cy="0"/>
        </a:xfrm>
      </p:grpSpPr>
      <p:sp>
        <p:nvSpPr>
          <p:cNvPr id="192" name="Google Shape;192;p4"/>
          <p:cNvSpPr/>
          <p:nvPr/>
        </p:nvSpPr>
        <p:spPr>
          <a:xfrm>
            <a:off x="-4478375" y="-412166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4406976" y="2516644"/>
            <a:ext cx="5923753" cy="2684260"/>
          </a:xfrm>
          <a:custGeom>
            <a:rect b="b" l="l" r="r" t="t"/>
            <a:pathLst>
              <a:path extrusionOk="0" h="16348" w="36077">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4"/>
          <p:cNvGrpSpPr/>
          <p:nvPr/>
        </p:nvGrpSpPr>
        <p:grpSpPr>
          <a:xfrm>
            <a:off x="-789298" y="-168156"/>
            <a:ext cx="10235295" cy="5807657"/>
            <a:chOff x="-789298" y="-168156"/>
            <a:chExt cx="10235295" cy="5807657"/>
          </a:xfrm>
        </p:grpSpPr>
        <p:grpSp>
          <p:nvGrpSpPr>
            <p:cNvPr id="195" name="Google Shape;195;p4"/>
            <p:cNvGrpSpPr/>
            <p:nvPr/>
          </p:nvGrpSpPr>
          <p:grpSpPr>
            <a:xfrm>
              <a:off x="-789298" y="-168156"/>
              <a:ext cx="10235295" cy="5807657"/>
              <a:chOff x="-789298" y="-168156"/>
              <a:chExt cx="10235295" cy="5807657"/>
            </a:xfrm>
          </p:grpSpPr>
          <p:sp>
            <p:nvSpPr>
              <p:cNvPr id="196" name="Google Shape;196;p4"/>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4"/>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4"/>
          <p:cNvSpPr/>
          <p:nvPr/>
        </p:nvSpPr>
        <p:spPr>
          <a:xfrm>
            <a:off x="7656152" y="-276994"/>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1135777" y="2808566"/>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txBox="1"/>
          <p:nvPr>
            <p:ph idx="1" type="subTitle"/>
          </p:nvPr>
        </p:nvSpPr>
        <p:spPr>
          <a:xfrm>
            <a:off x="745025" y="1276600"/>
            <a:ext cx="7653900" cy="3322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100"/>
              <a:buAutoNum type="arabicPeriod"/>
              <a:defRPr sz="1100">
                <a:solidFill>
                  <a:schemeClr val="dk1"/>
                </a:solidFill>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216" name="Google Shape;216;p4"/>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7" name="Shape 217"/>
        <p:cNvGrpSpPr/>
        <p:nvPr/>
      </p:nvGrpSpPr>
      <p:grpSpPr>
        <a:xfrm>
          <a:off x="0" y="0"/>
          <a:ext cx="0" cy="0"/>
          <a:chOff x="0" y="0"/>
          <a:chExt cx="0" cy="0"/>
        </a:xfrm>
      </p:grpSpPr>
      <p:grpSp>
        <p:nvGrpSpPr>
          <p:cNvPr id="218" name="Google Shape;218;p5"/>
          <p:cNvGrpSpPr/>
          <p:nvPr/>
        </p:nvGrpSpPr>
        <p:grpSpPr>
          <a:xfrm flipH="1" rot="10800000">
            <a:off x="-789298" y="-299119"/>
            <a:ext cx="10235295" cy="5807657"/>
            <a:chOff x="-789298" y="-168156"/>
            <a:chExt cx="10235295" cy="5807657"/>
          </a:xfrm>
        </p:grpSpPr>
        <p:grpSp>
          <p:nvGrpSpPr>
            <p:cNvPr id="219" name="Google Shape;219;p5"/>
            <p:cNvGrpSpPr/>
            <p:nvPr/>
          </p:nvGrpSpPr>
          <p:grpSpPr>
            <a:xfrm>
              <a:off x="-789298" y="-168156"/>
              <a:ext cx="10235295" cy="5807657"/>
              <a:chOff x="-789298" y="-168156"/>
              <a:chExt cx="10235295" cy="5807657"/>
            </a:xfrm>
          </p:grpSpPr>
          <p:sp>
            <p:nvSpPr>
              <p:cNvPr id="220" name="Google Shape;220;p5"/>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5"/>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5"/>
          <p:cNvSpPr/>
          <p:nvPr/>
        </p:nvSpPr>
        <p:spPr>
          <a:xfrm flipH="1" rot="10800000">
            <a:off x="-2448587" y="2877282"/>
            <a:ext cx="5446592" cy="2631242"/>
          </a:xfrm>
          <a:custGeom>
            <a:rect b="b" l="l" r="r" t="t"/>
            <a:pathLst>
              <a:path extrusionOk="0" h="26540" w="54937">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10800000">
            <a:off x="5493827" y="3250563"/>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flipH="1" rot="10800000">
            <a:off x="5231698" y="-299131"/>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None/>
            </a:pPr>
            <a:r>
              <a:t/>
            </a:r>
            <a:endParaRPr sz="1600">
              <a:solidFill>
                <a:schemeClr val="dk2"/>
              </a:solidFill>
              <a:latin typeface="Barlow"/>
              <a:ea typeface="Barlow"/>
              <a:cs typeface="Barlow"/>
              <a:sym typeface="Barlow"/>
            </a:endParaRPr>
          </a:p>
        </p:txBody>
      </p:sp>
      <p:sp>
        <p:nvSpPr>
          <p:cNvPr id="240" name="Google Shape;240;p5"/>
          <p:cNvSpPr txBox="1"/>
          <p:nvPr>
            <p:ph idx="1" type="subTitle"/>
          </p:nvPr>
        </p:nvSpPr>
        <p:spPr>
          <a:xfrm>
            <a:off x="1837625" y="3193650"/>
            <a:ext cx="2557200" cy="531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1" name="Google Shape;241;p5"/>
          <p:cNvSpPr txBox="1"/>
          <p:nvPr>
            <p:ph idx="2" type="subTitle"/>
          </p:nvPr>
        </p:nvSpPr>
        <p:spPr>
          <a:xfrm>
            <a:off x="1838520" y="2811575"/>
            <a:ext cx="25554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000">
                <a:solidFill>
                  <a:schemeClr val="dk1"/>
                </a:solidFill>
                <a:latin typeface="Quicksand"/>
                <a:ea typeface="Quicksand"/>
                <a:cs typeface="Quicksand"/>
                <a:sym typeface="Quicksan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2" name="Google Shape;242;p5"/>
          <p:cNvSpPr txBox="1"/>
          <p:nvPr>
            <p:ph idx="3" type="subTitle"/>
          </p:nvPr>
        </p:nvSpPr>
        <p:spPr>
          <a:xfrm>
            <a:off x="4746171" y="3194466"/>
            <a:ext cx="2560200" cy="531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3" name="Google Shape;243;p5"/>
          <p:cNvSpPr txBox="1"/>
          <p:nvPr>
            <p:ph idx="4" type="subTitle"/>
          </p:nvPr>
        </p:nvSpPr>
        <p:spPr>
          <a:xfrm>
            <a:off x="4746913" y="2811563"/>
            <a:ext cx="25587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000">
                <a:solidFill>
                  <a:schemeClr val="dk1"/>
                </a:solidFill>
                <a:latin typeface="Quicksand"/>
                <a:ea typeface="Quicksand"/>
                <a:cs typeface="Quicksand"/>
                <a:sym typeface="Quicksan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4" name="Google Shape;244;p5"/>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5" name="Shape 245"/>
        <p:cNvGrpSpPr/>
        <p:nvPr/>
      </p:nvGrpSpPr>
      <p:grpSpPr>
        <a:xfrm>
          <a:off x="0" y="0"/>
          <a:ext cx="0" cy="0"/>
          <a:chOff x="0" y="0"/>
          <a:chExt cx="0" cy="0"/>
        </a:xfrm>
      </p:grpSpPr>
      <p:sp>
        <p:nvSpPr>
          <p:cNvPr id="246" name="Google Shape;246;p6"/>
          <p:cNvSpPr/>
          <p:nvPr/>
        </p:nvSpPr>
        <p:spPr>
          <a:xfrm rot="10800000">
            <a:off x="2405674" y="-30406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flipH="1">
            <a:off x="-1138080" y="2511694"/>
            <a:ext cx="5923753" cy="2684260"/>
          </a:xfrm>
          <a:custGeom>
            <a:rect b="b" l="l" r="r" t="t"/>
            <a:pathLst>
              <a:path extrusionOk="0" h="16348" w="36077">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flipH="1">
            <a:off x="-1423250" y="3886360"/>
            <a:ext cx="2219801" cy="1453726"/>
          </a:xfrm>
          <a:custGeom>
            <a:rect b="b" l="l" r="r" t="t"/>
            <a:pathLst>
              <a:path extrusionOk="0" h="14663" w="2239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6"/>
          <p:cNvGrpSpPr/>
          <p:nvPr/>
        </p:nvGrpSpPr>
        <p:grpSpPr>
          <a:xfrm flipH="1">
            <a:off x="-253348" y="-173106"/>
            <a:ext cx="10235295" cy="5807657"/>
            <a:chOff x="-789298" y="-168156"/>
            <a:chExt cx="10235295" cy="5807657"/>
          </a:xfrm>
        </p:grpSpPr>
        <p:grpSp>
          <p:nvGrpSpPr>
            <p:cNvPr id="250" name="Google Shape;250;p6"/>
            <p:cNvGrpSpPr/>
            <p:nvPr/>
          </p:nvGrpSpPr>
          <p:grpSpPr>
            <a:xfrm>
              <a:off x="-789298" y="-168156"/>
              <a:ext cx="10235295" cy="5807657"/>
              <a:chOff x="-789298" y="-168156"/>
              <a:chExt cx="10235295" cy="5807657"/>
            </a:xfrm>
          </p:grpSpPr>
          <p:sp>
            <p:nvSpPr>
              <p:cNvPr id="251" name="Google Shape;251;p6"/>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6"/>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6"/>
          <p:cNvSpPr/>
          <p:nvPr/>
        </p:nvSpPr>
        <p:spPr>
          <a:xfrm flipH="1">
            <a:off x="-97443" y="-304069"/>
            <a:ext cx="3796265" cy="2388938"/>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flipH="1">
            <a:off x="-585851" y="819727"/>
            <a:ext cx="1269024" cy="1086007"/>
          </a:xfrm>
          <a:custGeom>
            <a:rect b="b" l="l" r="r" t="t"/>
            <a:pathLst>
              <a:path extrusionOk="0" h="10954" w="1280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6270028" y="2803616"/>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txBox="1"/>
          <p:nvPr>
            <p:ph idx="12" type="sldNum"/>
          </p:nvPr>
        </p:nvSpPr>
        <p:spPr>
          <a:xfrm>
            <a:off x="8780533" y="49421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hlink"/>
              </a:solidFill>
            </a:endParaRPr>
          </a:p>
        </p:txBody>
      </p:sp>
      <p:sp>
        <p:nvSpPr>
          <p:cNvPr id="271" name="Google Shape;271;p6"/>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3" name="Shape 273"/>
        <p:cNvGrpSpPr/>
        <p:nvPr/>
      </p:nvGrpSpPr>
      <p:grpSpPr>
        <a:xfrm>
          <a:off x="0" y="0"/>
          <a:ext cx="0" cy="0"/>
          <a:chOff x="0" y="0"/>
          <a:chExt cx="0" cy="0"/>
        </a:xfrm>
      </p:grpSpPr>
      <p:sp>
        <p:nvSpPr>
          <p:cNvPr id="274" name="Google Shape;274;p7"/>
          <p:cNvSpPr/>
          <p:nvPr/>
        </p:nvSpPr>
        <p:spPr>
          <a:xfrm>
            <a:off x="-2948150" y="-2137319"/>
            <a:ext cx="10743601" cy="7118895"/>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7"/>
          <p:cNvGrpSpPr/>
          <p:nvPr/>
        </p:nvGrpSpPr>
        <p:grpSpPr>
          <a:xfrm rot="10800000">
            <a:off x="-789298" y="-168156"/>
            <a:ext cx="10235295" cy="5807657"/>
            <a:chOff x="-789298" y="-168156"/>
            <a:chExt cx="10235295" cy="5807657"/>
          </a:xfrm>
        </p:grpSpPr>
        <p:grpSp>
          <p:nvGrpSpPr>
            <p:cNvPr id="276" name="Google Shape;276;p7"/>
            <p:cNvGrpSpPr/>
            <p:nvPr/>
          </p:nvGrpSpPr>
          <p:grpSpPr>
            <a:xfrm>
              <a:off x="-789298" y="-168156"/>
              <a:ext cx="10235295" cy="5807657"/>
              <a:chOff x="-789298" y="-168156"/>
              <a:chExt cx="10235295" cy="5807657"/>
            </a:xfrm>
          </p:grpSpPr>
          <p:sp>
            <p:nvSpPr>
              <p:cNvPr id="277" name="Google Shape;277;p7"/>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7"/>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7"/>
          <p:cNvSpPr/>
          <p:nvPr/>
        </p:nvSpPr>
        <p:spPr>
          <a:xfrm>
            <a:off x="-3169262" y="-52242"/>
            <a:ext cx="5446592" cy="2631242"/>
          </a:xfrm>
          <a:custGeom>
            <a:rect b="b" l="l" r="r" t="t"/>
            <a:pathLst>
              <a:path extrusionOk="0" h="26540" w="54937">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7"/>
          <p:cNvGrpSpPr/>
          <p:nvPr/>
        </p:nvGrpSpPr>
        <p:grpSpPr>
          <a:xfrm rot="-2437457">
            <a:off x="-380213" y="256736"/>
            <a:ext cx="1233608" cy="768551"/>
            <a:chOff x="93633" y="136398"/>
            <a:chExt cx="1233600" cy="768546"/>
          </a:xfrm>
        </p:grpSpPr>
        <p:grpSp>
          <p:nvGrpSpPr>
            <p:cNvPr id="295" name="Google Shape;295;p7"/>
            <p:cNvGrpSpPr/>
            <p:nvPr/>
          </p:nvGrpSpPr>
          <p:grpSpPr>
            <a:xfrm>
              <a:off x="93633" y="189140"/>
              <a:ext cx="676436" cy="715804"/>
              <a:chOff x="93633" y="189140"/>
              <a:chExt cx="676436" cy="715804"/>
            </a:xfrm>
          </p:grpSpPr>
          <p:sp>
            <p:nvSpPr>
              <p:cNvPr id="296" name="Google Shape;296;p7"/>
              <p:cNvSpPr/>
              <p:nvPr/>
            </p:nvSpPr>
            <p:spPr>
              <a:xfrm>
                <a:off x="93633" y="314650"/>
                <a:ext cx="590294" cy="590294"/>
              </a:xfrm>
              <a:custGeom>
                <a:rect b="b" l="l" r="r" t="t"/>
                <a:pathLst>
                  <a:path extrusionOk="0" h="5954" w="5954">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7"/>
              <p:cNvGrpSpPr/>
              <p:nvPr/>
            </p:nvGrpSpPr>
            <p:grpSpPr>
              <a:xfrm>
                <a:off x="463123" y="189140"/>
                <a:ext cx="306945" cy="261834"/>
                <a:chOff x="463123" y="189140"/>
                <a:chExt cx="306945" cy="261834"/>
              </a:xfrm>
            </p:grpSpPr>
            <p:sp>
              <p:nvSpPr>
                <p:cNvPr id="298" name="Google Shape;298;p7"/>
                <p:cNvSpPr/>
                <p:nvPr/>
              </p:nvSpPr>
              <p:spPr>
                <a:xfrm>
                  <a:off x="478391" y="226416"/>
                  <a:ext cx="194914" cy="224558"/>
                </a:xfrm>
                <a:custGeom>
                  <a:rect b="b" l="l" r="r" t="t"/>
                  <a:pathLst>
                    <a:path extrusionOk="0" h="2265" w="1966">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463123" y="189140"/>
                  <a:ext cx="306945" cy="260051"/>
                </a:xfrm>
                <a:custGeom>
                  <a:rect b="b" l="l" r="r" t="t"/>
                  <a:pathLst>
                    <a:path extrusionOk="0" h="2623" w="3096">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0" name="Google Shape;300;p7"/>
            <p:cNvGrpSpPr/>
            <p:nvPr/>
          </p:nvGrpSpPr>
          <p:grpSpPr>
            <a:xfrm>
              <a:off x="182164" y="628622"/>
              <a:ext cx="131066" cy="177168"/>
              <a:chOff x="182164" y="628622"/>
              <a:chExt cx="131066" cy="177168"/>
            </a:xfrm>
          </p:grpSpPr>
          <p:sp>
            <p:nvSpPr>
              <p:cNvPr id="301" name="Google Shape;301;p7"/>
              <p:cNvSpPr/>
              <p:nvPr/>
            </p:nvSpPr>
            <p:spPr>
              <a:xfrm>
                <a:off x="182164" y="662825"/>
                <a:ext cx="131066" cy="124027"/>
              </a:xfrm>
              <a:custGeom>
                <a:rect b="b" l="l" r="r" t="t"/>
                <a:pathLst>
                  <a:path extrusionOk="0" fill="none" h="1251" w="1322">
                    <a:moveTo>
                      <a:pt x="0" y="1"/>
                    </a:moveTo>
                    <a:cubicBezTo>
                      <a:pt x="441" y="418"/>
                      <a:pt x="893" y="834"/>
                      <a:pt x="1322" y="1251"/>
                    </a:cubicBezTo>
                  </a:path>
                </a:pathLst>
              </a:custGeom>
              <a:noFill/>
              <a:ln cap="rnd" cmpd="sng" w="6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211608" y="628622"/>
                <a:ext cx="72176" cy="177168"/>
              </a:xfrm>
              <a:custGeom>
                <a:rect b="b" l="l" r="r" t="t"/>
                <a:pathLst>
                  <a:path extrusionOk="0" fill="none" h="1787" w="728">
                    <a:moveTo>
                      <a:pt x="727" y="1"/>
                    </a:moveTo>
                    <a:cubicBezTo>
                      <a:pt x="489" y="596"/>
                      <a:pt x="239" y="1191"/>
                      <a:pt x="1" y="1786"/>
                    </a:cubicBezTo>
                  </a:path>
                </a:pathLst>
              </a:custGeom>
              <a:noFill/>
              <a:ln cap="rnd" cmpd="sng" w="6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7"/>
            <p:cNvGrpSpPr/>
            <p:nvPr/>
          </p:nvGrpSpPr>
          <p:grpSpPr>
            <a:xfrm>
              <a:off x="886843" y="136398"/>
              <a:ext cx="440390" cy="463091"/>
              <a:chOff x="886843" y="136398"/>
              <a:chExt cx="440390" cy="463091"/>
            </a:xfrm>
          </p:grpSpPr>
          <p:grpSp>
            <p:nvGrpSpPr>
              <p:cNvPr id="304" name="Google Shape;304;p7"/>
              <p:cNvGrpSpPr/>
              <p:nvPr/>
            </p:nvGrpSpPr>
            <p:grpSpPr>
              <a:xfrm>
                <a:off x="886843" y="136398"/>
                <a:ext cx="440390" cy="463091"/>
                <a:chOff x="886843" y="136398"/>
                <a:chExt cx="440390" cy="463091"/>
              </a:xfrm>
            </p:grpSpPr>
            <p:sp>
              <p:nvSpPr>
                <p:cNvPr id="305" name="Google Shape;305;p7"/>
                <p:cNvSpPr/>
                <p:nvPr/>
              </p:nvSpPr>
              <p:spPr>
                <a:xfrm>
                  <a:off x="916386" y="230580"/>
                  <a:ext cx="410847" cy="368909"/>
                </a:xfrm>
                <a:custGeom>
                  <a:rect b="b" l="l" r="r" t="t"/>
                  <a:pathLst>
                    <a:path extrusionOk="0" h="3721" w="4144">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7"/>
                <p:cNvGrpSpPr/>
                <p:nvPr/>
              </p:nvGrpSpPr>
              <p:grpSpPr>
                <a:xfrm>
                  <a:off x="886843" y="136398"/>
                  <a:ext cx="168741" cy="192731"/>
                  <a:chOff x="886843" y="136398"/>
                  <a:chExt cx="168741" cy="192731"/>
                </a:xfrm>
              </p:grpSpPr>
              <p:sp>
                <p:nvSpPr>
                  <p:cNvPr id="307" name="Google Shape;307;p7"/>
                  <p:cNvSpPr/>
                  <p:nvPr/>
                </p:nvSpPr>
                <p:spPr>
                  <a:xfrm>
                    <a:off x="928184" y="190429"/>
                    <a:ext cx="122838" cy="138700"/>
                  </a:xfrm>
                  <a:custGeom>
                    <a:rect b="b" l="l" r="r" t="t"/>
                    <a:pathLst>
                      <a:path extrusionOk="0" h="1399" w="1239">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886843" y="136398"/>
                    <a:ext cx="168741" cy="183116"/>
                  </a:xfrm>
                  <a:custGeom>
                    <a:rect b="b" l="l" r="r" t="t"/>
                    <a:pathLst>
                      <a:path extrusionOk="0" h="1847" w="1702">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9" name="Google Shape;309;p7"/>
              <p:cNvGrpSpPr/>
              <p:nvPr/>
            </p:nvGrpSpPr>
            <p:grpSpPr>
              <a:xfrm>
                <a:off x="1115854" y="481104"/>
                <a:ext cx="100431" cy="74456"/>
                <a:chOff x="1115854" y="481104"/>
                <a:chExt cx="100431" cy="74456"/>
              </a:xfrm>
            </p:grpSpPr>
            <p:sp>
              <p:nvSpPr>
                <p:cNvPr id="310" name="Google Shape;310;p7"/>
                <p:cNvSpPr/>
                <p:nvPr/>
              </p:nvSpPr>
              <p:spPr>
                <a:xfrm>
                  <a:off x="1118134" y="490522"/>
                  <a:ext cx="98151" cy="57899"/>
                </a:xfrm>
                <a:custGeom>
                  <a:rect b="b" l="l" r="r" t="t"/>
                  <a:pathLst>
                    <a:path extrusionOk="0" fill="none" h="584" w="990">
                      <a:moveTo>
                        <a:pt x="1" y="584"/>
                      </a:moveTo>
                      <a:lnTo>
                        <a:pt x="989" y="1"/>
                      </a:lnTo>
                    </a:path>
                  </a:pathLst>
                </a:custGeom>
                <a:noFill/>
                <a:ln cap="rnd" cmpd="sng" w="4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1115854" y="481104"/>
                  <a:ext cx="94483" cy="74456"/>
                </a:xfrm>
                <a:custGeom>
                  <a:rect b="b" l="l" r="r" t="t"/>
                  <a:pathLst>
                    <a:path extrusionOk="0" fill="none" h="751" w="953">
                      <a:moveTo>
                        <a:pt x="0" y="0"/>
                      </a:moveTo>
                      <a:cubicBezTo>
                        <a:pt x="310" y="262"/>
                        <a:pt x="643" y="500"/>
                        <a:pt x="953" y="750"/>
                      </a:cubicBezTo>
                    </a:path>
                  </a:pathLst>
                </a:custGeom>
                <a:noFill/>
                <a:ln cap="rnd" cmpd="sng" w="4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12" name="Google Shape;312;p7"/>
          <p:cNvSpPr/>
          <p:nvPr/>
        </p:nvSpPr>
        <p:spPr>
          <a:xfrm>
            <a:off x="5212198" y="2717041"/>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501275" y="327525"/>
            <a:ext cx="8141400" cy="4438200"/>
          </a:xfrm>
          <a:prstGeom prst="roundRect">
            <a:avLst>
              <a:gd fmla="val 374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txBox="1"/>
          <p:nvPr>
            <p:ph type="title"/>
          </p:nvPr>
        </p:nvSpPr>
        <p:spPr>
          <a:xfrm>
            <a:off x="713225" y="5212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315" name="Google Shape;315;p7"/>
          <p:cNvSpPr txBox="1"/>
          <p:nvPr>
            <p:ph idx="1" type="subTitle"/>
          </p:nvPr>
        </p:nvSpPr>
        <p:spPr>
          <a:xfrm>
            <a:off x="2211600" y="1608225"/>
            <a:ext cx="4720800" cy="2214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Char char="●"/>
              <a:defRPr sz="1600">
                <a:solidFill>
                  <a:schemeClr val="dk1"/>
                </a:solidFill>
              </a:defRPr>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6" name="Shape 316"/>
        <p:cNvGrpSpPr/>
        <p:nvPr/>
      </p:nvGrpSpPr>
      <p:grpSpPr>
        <a:xfrm>
          <a:off x="0" y="0"/>
          <a:ext cx="0" cy="0"/>
          <a:chOff x="0" y="0"/>
          <a:chExt cx="0" cy="0"/>
        </a:xfrm>
      </p:grpSpPr>
      <p:grpSp>
        <p:nvGrpSpPr>
          <p:cNvPr id="317" name="Google Shape;317;p8"/>
          <p:cNvGrpSpPr/>
          <p:nvPr/>
        </p:nvGrpSpPr>
        <p:grpSpPr>
          <a:xfrm>
            <a:off x="-789298" y="-282650"/>
            <a:ext cx="10235295" cy="5807657"/>
            <a:chOff x="-789298" y="-168156"/>
            <a:chExt cx="10235295" cy="5807657"/>
          </a:xfrm>
        </p:grpSpPr>
        <p:grpSp>
          <p:nvGrpSpPr>
            <p:cNvPr id="318" name="Google Shape;318;p8"/>
            <p:cNvGrpSpPr/>
            <p:nvPr/>
          </p:nvGrpSpPr>
          <p:grpSpPr>
            <a:xfrm>
              <a:off x="-789298" y="-168156"/>
              <a:ext cx="10235295" cy="5807657"/>
              <a:chOff x="-789298" y="-168156"/>
              <a:chExt cx="10235295" cy="5807657"/>
            </a:xfrm>
          </p:grpSpPr>
          <p:sp>
            <p:nvSpPr>
              <p:cNvPr id="319" name="Google Shape;319;p8"/>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8"/>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8"/>
          <p:cNvSpPr/>
          <p:nvPr/>
        </p:nvSpPr>
        <p:spPr>
          <a:xfrm>
            <a:off x="5085598" y="2971758"/>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1509148" y="-1518374"/>
            <a:ext cx="12667136" cy="8393600"/>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8"/>
          <p:cNvGrpSpPr/>
          <p:nvPr/>
        </p:nvGrpSpPr>
        <p:grpSpPr>
          <a:xfrm>
            <a:off x="-267017" y="2809908"/>
            <a:ext cx="2134834" cy="1676735"/>
            <a:chOff x="2993842" y="-643825"/>
            <a:chExt cx="2975793" cy="2337239"/>
          </a:xfrm>
        </p:grpSpPr>
        <p:sp>
          <p:nvSpPr>
            <p:cNvPr id="338" name="Google Shape;338;p8"/>
            <p:cNvSpPr/>
            <p:nvPr/>
          </p:nvSpPr>
          <p:spPr>
            <a:xfrm>
              <a:off x="2993842" y="-643825"/>
              <a:ext cx="2177962" cy="1538196"/>
            </a:xfrm>
            <a:custGeom>
              <a:rect b="b" l="l" r="r" t="t"/>
              <a:pathLst>
                <a:path extrusionOk="0" fill="none" h="15515" w="21968">
                  <a:moveTo>
                    <a:pt x="0" y="1"/>
                  </a:moveTo>
                  <a:cubicBezTo>
                    <a:pt x="4643" y="8002"/>
                    <a:pt x="12894" y="13824"/>
                    <a:pt x="21967" y="15514"/>
                  </a:cubicBezTo>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8"/>
            <p:cNvGrpSpPr/>
            <p:nvPr/>
          </p:nvGrpSpPr>
          <p:grpSpPr>
            <a:xfrm>
              <a:off x="3062248" y="-152790"/>
              <a:ext cx="2907388" cy="1846204"/>
              <a:chOff x="3062248" y="-152790"/>
              <a:chExt cx="2907388" cy="1846204"/>
            </a:xfrm>
          </p:grpSpPr>
          <p:sp>
            <p:nvSpPr>
              <p:cNvPr id="340" name="Google Shape;340;p8"/>
              <p:cNvSpPr/>
              <p:nvPr/>
            </p:nvSpPr>
            <p:spPr>
              <a:xfrm>
                <a:off x="3062248" y="-152790"/>
                <a:ext cx="450999" cy="1120310"/>
              </a:xfrm>
              <a:custGeom>
                <a:rect b="b" l="l" r="r" t="t"/>
                <a:pathLst>
                  <a:path extrusionOk="0" h="11300" w="4549">
                    <a:moveTo>
                      <a:pt x="2703" y="1"/>
                    </a:moveTo>
                    <a:cubicBezTo>
                      <a:pt x="310" y="3180"/>
                      <a:pt x="1" y="7811"/>
                      <a:pt x="1929" y="11300"/>
                    </a:cubicBezTo>
                    <a:cubicBezTo>
                      <a:pt x="4084" y="8025"/>
                      <a:pt x="4549" y="3453"/>
                      <a:pt x="2703"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3599283" y="262701"/>
                <a:ext cx="468746" cy="1109702"/>
              </a:xfrm>
              <a:custGeom>
                <a:rect b="b" l="l" r="r" t="t"/>
                <a:pathLst>
                  <a:path extrusionOk="0" h="11193" w="4728">
                    <a:moveTo>
                      <a:pt x="1632" y="1"/>
                    </a:moveTo>
                    <a:lnTo>
                      <a:pt x="1632" y="1"/>
                    </a:lnTo>
                    <a:cubicBezTo>
                      <a:pt x="1" y="3632"/>
                      <a:pt x="680" y="8216"/>
                      <a:pt x="3335" y="11192"/>
                    </a:cubicBezTo>
                    <a:cubicBezTo>
                      <a:pt x="4728" y="7537"/>
                      <a:pt x="4192" y="2977"/>
                      <a:pt x="1632"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4154064" y="583812"/>
                <a:ext cx="469935" cy="1109603"/>
              </a:xfrm>
              <a:custGeom>
                <a:rect b="b" l="l" r="r" t="t"/>
                <a:pathLst>
                  <a:path extrusionOk="0" h="11192" w="4740">
                    <a:moveTo>
                      <a:pt x="1632" y="0"/>
                    </a:moveTo>
                    <a:lnTo>
                      <a:pt x="1632" y="0"/>
                    </a:lnTo>
                    <a:cubicBezTo>
                      <a:pt x="1" y="3631"/>
                      <a:pt x="680" y="8215"/>
                      <a:pt x="3335" y="11192"/>
                    </a:cubicBezTo>
                    <a:cubicBezTo>
                      <a:pt x="4740" y="7525"/>
                      <a:pt x="4192" y="2977"/>
                      <a:pt x="1632" y="0"/>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4301682" y="215511"/>
                <a:ext cx="1069549" cy="397264"/>
              </a:xfrm>
              <a:custGeom>
                <a:rect b="b" l="l" r="r" t="t"/>
                <a:pathLst>
                  <a:path extrusionOk="0" h="4007" w="10788">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3748090" y="-112738"/>
                <a:ext cx="1069549" cy="397264"/>
              </a:xfrm>
              <a:custGeom>
                <a:rect b="b" l="l" r="r" t="t"/>
                <a:pathLst>
                  <a:path extrusionOk="0" h="4007" w="10788">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4857554" y="721416"/>
                <a:ext cx="1112081" cy="328856"/>
              </a:xfrm>
              <a:custGeom>
                <a:rect b="b" l="l" r="r" t="t"/>
                <a:pathLst>
                  <a:path extrusionOk="0" h="3317" w="11217">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6" name="Google Shape;346;p8"/>
          <p:cNvGrpSpPr/>
          <p:nvPr/>
        </p:nvGrpSpPr>
        <p:grpSpPr>
          <a:xfrm>
            <a:off x="200442" y="247286"/>
            <a:ext cx="1247770" cy="1312706"/>
            <a:chOff x="-170771" y="2001398"/>
            <a:chExt cx="1247770" cy="1312706"/>
          </a:xfrm>
        </p:grpSpPr>
        <p:sp>
          <p:nvSpPr>
            <p:cNvPr id="347" name="Google Shape;347;p8"/>
            <p:cNvSpPr/>
            <p:nvPr/>
          </p:nvSpPr>
          <p:spPr>
            <a:xfrm>
              <a:off x="-170771" y="2487674"/>
              <a:ext cx="175978" cy="229118"/>
            </a:xfrm>
            <a:custGeom>
              <a:rect b="b" l="l" r="r" t="t"/>
              <a:pathLst>
                <a:path extrusionOk="0" h="2311" w="1775">
                  <a:moveTo>
                    <a:pt x="917" y="1"/>
                  </a:moveTo>
                  <a:lnTo>
                    <a:pt x="0" y="572"/>
                  </a:lnTo>
                  <a:lnTo>
                    <a:pt x="1191" y="2311"/>
                  </a:lnTo>
                  <a:lnTo>
                    <a:pt x="1774" y="1989"/>
                  </a:ln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333251" y="3086175"/>
              <a:ext cx="175978" cy="227929"/>
            </a:xfrm>
            <a:custGeom>
              <a:rect b="b" l="l" r="r" t="t"/>
              <a:pathLst>
                <a:path extrusionOk="0" h="2299" w="1775">
                  <a:moveTo>
                    <a:pt x="941" y="0"/>
                  </a:moveTo>
                  <a:lnTo>
                    <a:pt x="0" y="548"/>
                  </a:lnTo>
                  <a:lnTo>
                    <a:pt x="1191" y="2298"/>
                  </a:lnTo>
                  <a:lnTo>
                    <a:pt x="1774" y="1977"/>
                  </a:lnTo>
                  <a:lnTo>
                    <a:pt x="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77076" y="2525446"/>
              <a:ext cx="175978" cy="227929"/>
            </a:xfrm>
            <a:custGeom>
              <a:rect b="b" l="l" r="r" t="t"/>
              <a:pathLst>
                <a:path extrusionOk="0" h="2299" w="1775">
                  <a:moveTo>
                    <a:pt x="941" y="1"/>
                  </a:moveTo>
                  <a:lnTo>
                    <a:pt x="1" y="560"/>
                  </a:lnTo>
                  <a:lnTo>
                    <a:pt x="1191" y="2299"/>
                  </a:lnTo>
                  <a:lnTo>
                    <a:pt x="1775" y="1977"/>
                  </a:lnTo>
                  <a:lnTo>
                    <a:pt x="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16899" y="2830001"/>
              <a:ext cx="174788" cy="229118"/>
            </a:xfrm>
            <a:custGeom>
              <a:rect b="b" l="l" r="r" t="t"/>
              <a:pathLst>
                <a:path extrusionOk="0" h="2311" w="1763">
                  <a:moveTo>
                    <a:pt x="929" y="1"/>
                  </a:moveTo>
                  <a:lnTo>
                    <a:pt x="0" y="572"/>
                  </a:lnTo>
                  <a:lnTo>
                    <a:pt x="1191" y="2310"/>
                  </a:lnTo>
                  <a:lnTo>
                    <a:pt x="1763" y="1989"/>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44468" y="2160714"/>
              <a:ext cx="208992" cy="272840"/>
            </a:xfrm>
            <a:custGeom>
              <a:rect b="b" l="l" r="r" t="t"/>
              <a:pathLst>
                <a:path extrusionOk="0" h="2752" w="2108">
                  <a:moveTo>
                    <a:pt x="1108" y="1"/>
                  </a:moveTo>
                  <a:lnTo>
                    <a:pt x="0" y="668"/>
                  </a:lnTo>
                  <a:lnTo>
                    <a:pt x="1417" y="2751"/>
                  </a:lnTo>
                  <a:lnTo>
                    <a:pt x="2108" y="237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686186" y="2475877"/>
              <a:ext cx="224359" cy="151192"/>
            </a:xfrm>
            <a:custGeom>
              <a:rect b="b" l="l" r="r" t="t"/>
              <a:pathLst>
                <a:path extrusionOk="0" h="1525" w="2263">
                  <a:moveTo>
                    <a:pt x="298" y="1"/>
                  </a:moveTo>
                  <a:lnTo>
                    <a:pt x="0" y="1060"/>
                  </a:lnTo>
                  <a:lnTo>
                    <a:pt x="2060" y="1525"/>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284871" y="2150106"/>
              <a:ext cx="225549" cy="151192"/>
            </a:xfrm>
            <a:custGeom>
              <a:rect b="b" l="l" r="r" t="t"/>
              <a:pathLst>
                <a:path extrusionOk="0" h="1525" w="2275">
                  <a:moveTo>
                    <a:pt x="310" y="1"/>
                  </a:moveTo>
                  <a:lnTo>
                    <a:pt x="0" y="1048"/>
                  </a:lnTo>
                  <a:lnTo>
                    <a:pt x="2072" y="1525"/>
                  </a:lnTo>
                  <a:lnTo>
                    <a:pt x="2274" y="894"/>
                  </a:ln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852640" y="2271651"/>
              <a:ext cx="224359" cy="150102"/>
            </a:xfrm>
            <a:custGeom>
              <a:rect b="b" l="l" r="r" t="t"/>
              <a:pathLst>
                <a:path extrusionOk="0" h="1514" w="2263">
                  <a:moveTo>
                    <a:pt x="298" y="1"/>
                  </a:moveTo>
                  <a:lnTo>
                    <a:pt x="0" y="1049"/>
                  </a:lnTo>
                  <a:lnTo>
                    <a:pt x="2060" y="1513"/>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579909" y="2001398"/>
              <a:ext cx="209092" cy="212562"/>
            </a:xfrm>
            <a:custGeom>
              <a:rect b="b" l="l" r="r" t="t"/>
              <a:pathLst>
                <a:path extrusionOk="0" h="2144" w="2109">
                  <a:moveTo>
                    <a:pt x="727" y="0"/>
                  </a:moveTo>
                  <a:lnTo>
                    <a:pt x="1" y="798"/>
                  </a:lnTo>
                  <a:lnTo>
                    <a:pt x="1656" y="2144"/>
                  </a:lnTo>
                  <a:lnTo>
                    <a:pt x="2108" y="1655"/>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320264" y="2444053"/>
              <a:ext cx="174788" cy="226739"/>
            </a:xfrm>
            <a:custGeom>
              <a:rect b="b" l="l" r="r" t="t"/>
              <a:pathLst>
                <a:path extrusionOk="0" h="2287" w="1763">
                  <a:moveTo>
                    <a:pt x="929" y="0"/>
                  </a:moveTo>
                  <a:lnTo>
                    <a:pt x="0" y="548"/>
                  </a:lnTo>
                  <a:lnTo>
                    <a:pt x="1179" y="2286"/>
                  </a:lnTo>
                  <a:lnTo>
                    <a:pt x="1762" y="1977"/>
                  </a:lnTo>
                  <a:lnTo>
                    <a:pt x="9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490188" y="2798177"/>
              <a:ext cx="218510" cy="107470"/>
            </a:xfrm>
            <a:custGeom>
              <a:rect b="b" l="l" r="r" t="t"/>
              <a:pathLst>
                <a:path extrusionOk="0" h="1084" w="2204">
                  <a:moveTo>
                    <a:pt x="1" y="0"/>
                  </a:moveTo>
                  <a:lnTo>
                    <a:pt x="132" y="1084"/>
                  </a:lnTo>
                  <a:lnTo>
                    <a:pt x="2204" y="715"/>
                  </a:lnTo>
                  <a:lnTo>
                    <a:pt x="2156" y="4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8"/>
          <p:cNvSpPr txBox="1"/>
          <p:nvPr>
            <p:ph type="title"/>
          </p:nvPr>
        </p:nvSpPr>
        <p:spPr>
          <a:xfrm>
            <a:off x="1379250" y="1899600"/>
            <a:ext cx="4340700" cy="13443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9" name="Shape 359"/>
        <p:cNvGrpSpPr/>
        <p:nvPr/>
      </p:nvGrpSpPr>
      <p:grpSpPr>
        <a:xfrm>
          <a:off x="0" y="0"/>
          <a:ext cx="0" cy="0"/>
          <a:chOff x="0" y="0"/>
          <a:chExt cx="0" cy="0"/>
        </a:xfrm>
      </p:grpSpPr>
      <p:grpSp>
        <p:nvGrpSpPr>
          <p:cNvPr id="360" name="Google Shape;360;p9"/>
          <p:cNvGrpSpPr/>
          <p:nvPr/>
        </p:nvGrpSpPr>
        <p:grpSpPr>
          <a:xfrm flipH="1" rot="10800000">
            <a:off x="-789298" y="-168156"/>
            <a:ext cx="10235295" cy="5807657"/>
            <a:chOff x="-789298" y="-168156"/>
            <a:chExt cx="10235295" cy="5807657"/>
          </a:xfrm>
        </p:grpSpPr>
        <p:grpSp>
          <p:nvGrpSpPr>
            <p:cNvPr id="361" name="Google Shape;361;p9"/>
            <p:cNvGrpSpPr/>
            <p:nvPr/>
          </p:nvGrpSpPr>
          <p:grpSpPr>
            <a:xfrm>
              <a:off x="-789298" y="-168156"/>
              <a:ext cx="10235295" cy="5807657"/>
              <a:chOff x="-789298" y="-168156"/>
              <a:chExt cx="10235295" cy="5807657"/>
            </a:xfrm>
          </p:grpSpPr>
          <p:sp>
            <p:nvSpPr>
              <p:cNvPr id="362" name="Google Shape;362;p9"/>
              <p:cNvSpPr/>
              <p:nvPr/>
            </p:nvSpPr>
            <p:spPr>
              <a:xfrm>
                <a:off x="1133500" y="2835949"/>
                <a:ext cx="865415" cy="2803552"/>
              </a:xfrm>
              <a:custGeom>
                <a:rect b="b" l="l" r="r" t="t"/>
                <a:pathLst>
                  <a:path extrusionOk="0" fill="none" h="28278" w="8729">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2009392" y="2608128"/>
                <a:ext cx="875924" cy="2946416"/>
              </a:xfrm>
              <a:custGeom>
                <a:rect b="b" l="l" r="r" t="t"/>
                <a:pathLst>
                  <a:path extrusionOk="0" fill="none" h="29719" w="8835">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3015057" y="2177270"/>
                <a:ext cx="702425" cy="3302932"/>
              </a:xfrm>
              <a:custGeom>
                <a:rect b="b" l="l" r="r" t="t"/>
                <a:pathLst>
                  <a:path extrusionOk="0" fill="none" h="33315" w="7085">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3740952" y="2236258"/>
                <a:ext cx="852328" cy="3324149"/>
              </a:xfrm>
              <a:custGeom>
                <a:rect b="b" l="l" r="r" t="t"/>
                <a:pathLst>
                  <a:path extrusionOk="0" fill="none" h="33529" w="8597">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339604" y="3689336"/>
                <a:ext cx="3915534" cy="561940"/>
              </a:xfrm>
              <a:custGeom>
                <a:rect b="b" l="l" r="r" t="t"/>
                <a:pathLst>
                  <a:path extrusionOk="0" fill="none" h="5668" w="39494">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789298" y="3989132"/>
                <a:ext cx="4993213" cy="1112081"/>
              </a:xfrm>
              <a:custGeom>
                <a:rect b="b" l="l" r="r" t="t"/>
                <a:pathLst>
                  <a:path extrusionOk="0" fill="none" h="11217" w="50364">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6828831" y="-133854"/>
                <a:ext cx="520696" cy="3377190"/>
              </a:xfrm>
              <a:custGeom>
                <a:rect b="b" l="l" r="r" t="t"/>
                <a:pathLst>
                  <a:path extrusionOk="0" fill="none" h="34064" w="5252">
                    <a:moveTo>
                      <a:pt x="953" y="34064"/>
                    </a:moveTo>
                    <a:cubicBezTo>
                      <a:pt x="4287" y="28063"/>
                      <a:pt x="5251" y="20788"/>
                      <a:pt x="3596" y="14133"/>
                    </a:cubicBezTo>
                    <a:cubicBezTo>
                      <a:pt x="2417" y="9430"/>
                      <a:pt x="0" y="4691"/>
                      <a:pt x="1227" y="0"/>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7753103" y="-164587"/>
                <a:ext cx="507610" cy="3868342"/>
              </a:xfrm>
              <a:custGeom>
                <a:rect b="b" l="l" r="r" t="t"/>
                <a:pathLst>
                  <a:path extrusionOk="0" fill="none" h="39018" w="5120">
                    <a:moveTo>
                      <a:pt x="1453" y="1"/>
                    </a:moveTo>
                    <a:cubicBezTo>
                      <a:pt x="881" y="6716"/>
                      <a:pt x="3072" y="13312"/>
                      <a:pt x="4096" y="19967"/>
                    </a:cubicBezTo>
                    <a:cubicBezTo>
                      <a:pt x="5120" y="26623"/>
                      <a:pt x="4703" y="34183"/>
                      <a:pt x="0" y="39017"/>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8408114" y="-168156"/>
                <a:ext cx="582066" cy="3987610"/>
              </a:xfrm>
              <a:custGeom>
                <a:rect b="b" l="l" r="r" t="t"/>
                <a:pathLst>
                  <a:path extrusionOk="0" fill="none" h="40221" w="5871">
                    <a:moveTo>
                      <a:pt x="1763" y="40220"/>
                    </a:moveTo>
                    <a:cubicBezTo>
                      <a:pt x="5871" y="34684"/>
                      <a:pt x="5109" y="27028"/>
                      <a:pt x="3597" y="20325"/>
                    </a:cubicBezTo>
                    <a:cubicBezTo>
                      <a:pt x="2073" y="13610"/>
                      <a:pt x="1" y="6573"/>
                      <a:pt x="2049" y="1"/>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5969496" y="26651"/>
                <a:ext cx="541913" cy="3432710"/>
              </a:xfrm>
              <a:custGeom>
                <a:rect b="b" l="l" r="r" t="t"/>
                <a:pathLst>
                  <a:path extrusionOk="0" fill="none" h="34624" w="5466">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771402" y="426776"/>
                <a:ext cx="416795" cy="1656175"/>
              </a:xfrm>
              <a:custGeom>
                <a:rect b="b" l="l" r="r" t="t"/>
                <a:pathLst>
                  <a:path extrusionOk="0" fill="none" h="16705" w="4204">
                    <a:moveTo>
                      <a:pt x="918" y="1"/>
                    </a:moveTo>
                    <a:cubicBezTo>
                      <a:pt x="1" y="2727"/>
                      <a:pt x="1108" y="5668"/>
                      <a:pt x="2144" y="8347"/>
                    </a:cubicBezTo>
                    <a:cubicBezTo>
                      <a:pt x="3192" y="11026"/>
                      <a:pt x="4204" y="14038"/>
                      <a:pt x="3120" y="16705"/>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5349778" y="366598"/>
                <a:ext cx="3989891" cy="478164"/>
              </a:xfrm>
              <a:custGeom>
                <a:rect b="b" l="l" r="r" t="t"/>
                <a:pathLst>
                  <a:path extrusionOk="0" fill="none" h="4823" w="40244">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4060874" y="1217606"/>
                <a:ext cx="5385123" cy="559659"/>
              </a:xfrm>
              <a:custGeom>
                <a:rect b="b" l="l" r="r" t="t"/>
                <a:pathLst>
                  <a:path extrusionOk="0" fill="none" h="5645" w="54317">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5296739" y="2145447"/>
                <a:ext cx="4001689" cy="705895"/>
              </a:xfrm>
              <a:custGeom>
                <a:rect b="b" l="l" r="r" t="t"/>
                <a:pathLst>
                  <a:path extrusionOk="0" fill="none" h="7120" w="40363">
                    <a:moveTo>
                      <a:pt x="0" y="2548"/>
                    </a:moveTo>
                    <a:cubicBezTo>
                      <a:pt x="6406" y="0"/>
                      <a:pt x="13597" y="2000"/>
                      <a:pt x="20241" y="3798"/>
                    </a:cubicBezTo>
                    <a:cubicBezTo>
                      <a:pt x="26884" y="5596"/>
                      <a:pt x="34338" y="7120"/>
                      <a:pt x="40362" y="3798"/>
                    </a:cubicBezTo>
                  </a:path>
                </a:pathLst>
              </a:custGeom>
              <a:solidFill>
                <a:schemeClr val="dk1"/>
              </a:solid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7480372" y="1575299"/>
                <a:ext cx="258663" cy="2318447"/>
              </a:xfrm>
              <a:custGeom>
                <a:rect b="b" l="l" r="r" t="t"/>
                <a:pathLst>
                  <a:path extrusionOk="0" fill="none" h="23385" w="2609">
                    <a:moveTo>
                      <a:pt x="2608" y="0"/>
                    </a:moveTo>
                    <a:cubicBezTo>
                      <a:pt x="1037" y="8704"/>
                      <a:pt x="501" y="14562"/>
                      <a:pt x="1" y="23384"/>
                    </a:cubicBezTo>
                  </a:path>
                </a:pathLst>
              </a:custGeom>
              <a:solidFill>
                <a:schemeClr val="dk1"/>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9"/>
            <p:cNvSpPr/>
            <p:nvPr/>
          </p:nvSpPr>
          <p:spPr>
            <a:xfrm>
              <a:off x="235302" y="3474502"/>
              <a:ext cx="720072" cy="2061073"/>
            </a:xfrm>
            <a:custGeom>
              <a:rect b="b" l="l" r="r" t="t"/>
              <a:pathLst>
                <a:path extrusionOk="0" fill="none" h="20789" w="7263">
                  <a:moveTo>
                    <a:pt x="1262" y="0"/>
                  </a:moveTo>
                  <a:cubicBezTo>
                    <a:pt x="0" y="3453"/>
                    <a:pt x="1667" y="7251"/>
                    <a:pt x="3453" y="10466"/>
                  </a:cubicBezTo>
                  <a:cubicBezTo>
                    <a:pt x="5239" y="13681"/>
                    <a:pt x="7263" y="17157"/>
                    <a:pt x="6739" y="20789"/>
                  </a:cubicBezTo>
                </a:path>
              </a:pathLst>
            </a:custGeom>
            <a:noFill/>
            <a:ln cap="rnd" cmpd="sng" w="74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9"/>
          <p:cNvSpPr/>
          <p:nvPr/>
        </p:nvSpPr>
        <p:spPr>
          <a:xfrm flipH="1" rot="10800000">
            <a:off x="5085598" y="-80878"/>
            <a:ext cx="4058398" cy="2465971"/>
          </a:xfrm>
          <a:custGeom>
            <a:rect b="b" l="l" r="r" t="t"/>
            <a:pathLst>
              <a:path extrusionOk="0" h="24873" w="40935">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flipH="1" rot="10800000">
            <a:off x="-1509148" y="-1518374"/>
            <a:ext cx="12667136" cy="8393600"/>
          </a:xfrm>
          <a:custGeom>
            <a:rect b="b" l="l" r="r" t="t"/>
            <a:pathLst>
              <a:path extrusionOk="0" h="46761" w="70569">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9"/>
          <p:cNvGrpSpPr/>
          <p:nvPr/>
        </p:nvGrpSpPr>
        <p:grpSpPr>
          <a:xfrm flipH="1" rot="10800000">
            <a:off x="-125442" y="539508"/>
            <a:ext cx="2134834" cy="1676735"/>
            <a:chOff x="2993842" y="-643825"/>
            <a:chExt cx="2975793" cy="2337239"/>
          </a:xfrm>
        </p:grpSpPr>
        <p:sp>
          <p:nvSpPr>
            <p:cNvPr id="381" name="Google Shape;381;p9"/>
            <p:cNvSpPr/>
            <p:nvPr/>
          </p:nvSpPr>
          <p:spPr>
            <a:xfrm>
              <a:off x="2993842" y="-643825"/>
              <a:ext cx="2177962" cy="1538196"/>
            </a:xfrm>
            <a:custGeom>
              <a:rect b="b" l="l" r="r" t="t"/>
              <a:pathLst>
                <a:path extrusionOk="0" fill="none" h="15515" w="21968">
                  <a:moveTo>
                    <a:pt x="0" y="1"/>
                  </a:moveTo>
                  <a:cubicBezTo>
                    <a:pt x="4643" y="8002"/>
                    <a:pt x="12894" y="13824"/>
                    <a:pt x="21967" y="15514"/>
                  </a:cubicBezTo>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9"/>
            <p:cNvGrpSpPr/>
            <p:nvPr/>
          </p:nvGrpSpPr>
          <p:grpSpPr>
            <a:xfrm>
              <a:off x="3062248" y="-152790"/>
              <a:ext cx="2907388" cy="1846204"/>
              <a:chOff x="3062248" y="-152790"/>
              <a:chExt cx="2907388" cy="1846204"/>
            </a:xfrm>
          </p:grpSpPr>
          <p:sp>
            <p:nvSpPr>
              <p:cNvPr id="383" name="Google Shape;383;p9"/>
              <p:cNvSpPr/>
              <p:nvPr/>
            </p:nvSpPr>
            <p:spPr>
              <a:xfrm>
                <a:off x="3062248" y="-152790"/>
                <a:ext cx="450999" cy="1120310"/>
              </a:xfrm>
              <a:custGeom>
                <a:rect b="b" l="l" r="r" t="t"/>
                <a:pathLst>
                  <a:path extrusionOk="0" h="11300" w="4549">
                    <a:moveTo>
                      <a:pt x="2703" y="1"/>
                    </a:moveTo>
                    <a:cubicBezTo>
                      <a:pt x="310" y="3180"/>
                      <a:pt x="1" y="7811"/>
                      <a:pt x="1929" y="11300"/>
                    </a:cubicBezTo>
                    <a:cubicBezTo>
                      <a:pt x="4084" y="8025"/>
                      <a:pt x="4549" y="3453"/>
                      <a:pt x="2703"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3599283" y="262701"/>
                <a:ext cx="468746" cy="1109702"/>
              </a:xfrm>
              <a:custGeom>
                <a:rect b="b" l="l" r="r" t="t"/>
                <a:pathLst>
                  <a:path extrusionOk="0" h="11193" w="4728">
                    <a:moveTo>
                      <a:pt x="1632" y="1"/>
                    </a:moveTo>
                    <a:lnTo>
                      <a:pt x="1632" y="1"/>
                    </a:lnTo>
                    <a:cubicBezTo>
                      <a:pt x="1" y="3632"/>
                      <a:pt x="680" y="8216"/>
                      <a:pt x="3335" y="11192"/>
                    </a:cubicBezTo>
                    <a:cubicBezTo>
                      <a:pt x="4728" y="7537"/>
                      <a:pt x="4192" y="2977"/>
                      <a:pt x="1632"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4154064" y="583812"/>
                <a:ext cx="469935" cy="1109603"/>
              </a:xfrm>
              <a:custGeom>
                <a:rect b="b" l="l" r="r" t="t"/>
                <a:pathLst>
                  <a:path extrusionOk="0" h="11192" w="4740">
                    <a:moveTo>
                      <a:pt x="1632" y="0"/>
                    </a:moveTo>
                    <a:lnTo>
                      <a:pt x="1632" y="0"/>
                    </a:lnTo>
                    <a:cubicBezTo>
                      <a:pt x="1" y="3631"/>
                      <a:pt x="680" y="8215"/>
                      <a:pt x="3335" y="11192"/>
                    </a:cubicBezTo>
                    <a:cubicBezTo>
                      <a:pt x="4740" y="7525"/>
                      <a:pt x="4192" y="2977"/>
                      <a:pt x="1632" y="0"/>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4301682" y="215511"/>
                <a:ext cx="1069549" cy="397264"/>
              </a:xfrm>
              <a:custGeom>
                <a:rect b="b" l="l" r="r" t="t"/>
                <a:pathLst>
                  <a:path extrusionOk="0" h="4007" w="10788">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3748090" y="-112738"/>
                <a:ext cx="1069549" cy="397264"/>
              </a:xfrm>
              <a:custGeom>
                <a:rect b="b" l="l" r="r" t="t"/>
                <a:pathLst>
                  <a:path extrusionOk="0" h="4007" w="10788">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4857554" y="721416"/>
                <a:ext cx="1112081" cy="328856"/>
              </a:xfrm>
              <a:custGeom>
                <a:rect b="b" l="l" r="r" t="t"/>
                <a:pathLst>
                  <a:path extrusionOk="0" h="3317" w="11217">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cap="rnd" cmpd="sng" w="104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9" name="Google Shape;389;p9"/>
          <p:cNvSpPr txBox="1"/>
          <p:nvPr>
            <p:ph type="title"/>
          </p:nvPr>
        </p:nvSpPr>
        <p:spPr>
          <a:xfrm>
            <a:off x="3575913" y="1627650"/>
            <a:ext cx="4755000" cy="831600"/>
          </a:xfrm>
          <a:prstGeom prst="rect">
            <a:avLst/>
          </a:prstGeom>
        </p:spPr>
        <p:txBody>
          <a:bodyPr anchorCtr="0" anchor="t" bIns="0" lIns="0" spcFirstLastPara="1" rIns="0" wrap="square" tIns="0">
            <a:noAutofit/>
          </a:bodyPr>
          <a:lstStyle>
            <a:lvl1pPr lvl="0" rtl="0" algn="ctr">
              <a:spcBef>
                <a:spcPts val="0"/>
              </a:spcBef>
              <a:spcAft>
                <a:spcPts val="0"/>
              </a:spcAft>
              <a:buSzPts val="4200"/>
              <a:buNone/>
              <a:defRPr sz="4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0" name="Google Shape;390;p9"/>
          <p:cNvSpPr txBox="1"/>
          <p:nvPr>
            <p:ph idx="1" type="subTitle"/>
          </p:nvPr>
        </p:nvSpPr>
        <p:spPr>
          <a:xfrm>
            <a:off x="3575913" y="2570238"/>
            <a:ext cx="4755000" cy="77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1" name="Shape 391"/>
        <p:cNvGrpSpPr/>
        <p:nvPr/>
      </p:nvGrpSpPr>
      <p:grpSpPr>
        <a:xfrm>
          <a:off x="0" y="0"/>
          <a:ext cx="0" cy="0"/>
          <a:chOff x="0" y="0"/>
          <a:chExt cx="0" cy="0"/>
        </a:xfrm>
      </p:grpSpPr>
      <p:sp>
        <p:nvSpPr>
          <p:cNvPr id="392" name="Google Shape;392;p10"/>
          <p:cNvSpPr txBox="1"/>
          <p:nvPr>
            <p:ph type="title"/>
          </p:nvPr>
        </p:nvSpPr>
        <p:spPr>
          <a:xfrm>
            <a:off x="713225" y="539500"/>
            <a:ext cx="3912300" cy="6666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3300"/>
              <a:buNone/>
              <a:defRPr sz="2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393" name="Google Shape;393;p10"/>
          <p:cNvSpPr/>
          <p:nvPr/>
        </p:nvSpPr>
        <p:spPr>
          <a:xfrm flipH="1">
            <a:off x="-594870" y="-792500"/>
            <a:ext cx="8345045" cy="2782245"/>
          </a:xfrm>
          <a:custGeom>
            <a:rect b="b" l="l" r="r" t="t"/>
            <a:pathLst>
              <a:path extrusionOk="0" h="24096" w="38291">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0"/>
          <p:cNvGrpSpPr/>
          <p:nvPr/>
        </p:nvGrpSpPr>
        <p:grpSpPr>
          <a:xfrm>
            <a:off x="-511025" y="-881049"/>
            <a:ext cx="1567687" cy="1223774"/>
            <a:chOff x="1861775" y="81376"/>
            <a:chExt cx="1567687" cy="1223774"/>
          </a:xfrm>
        </p:grpSpPr>
        <p:sp>
          <p:nvSpPr>
            <p:cNvPr id="395" name="Google Shape;395;p10"/>
            <p:cNvSpPr/>
            <p:nvPr/>
          </p:nvSpPr>
          <p:spPr>
            <a:xfrm>
              <a:off x="2219468" y="580937"/>
              <a:ext cx="165370" cy="175284"/>
            </a:xfrm>
            <a:custGeom>
              <a:rect b="b" l="l" r="r" t="t"/>
              <a:pathLst>
                <a:path extrusionOk="0" h="1768" w="1668">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2525212" y="495281"/>
              <a:ext cx="73266" cy="148813"/>
            </a:xfrm>
            <a:custGeom>
              <a:rect b="b" l="l" r="r" t="t"/>
              <a:pathLst>
                <a:path extrusionOk="0" h="1501" w="739">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2391771" y="759287"/>
              <a:ext cx="98151" cy="142468"/>
            </a:xfrm>
            <a:custGeom>
              <a:rect b="b" l="l" r="r" t="t"/>
              <a:pathLst>
                <a:path extrusionOk="0" h="1437" w="99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2716451" y="848909"/>
              <a:ext cx="109850" cy="140187"/>
            </a:xfrm>
            <a:custGeom>
              <a:rect b="b" l="l" r="r" t="t"/>
              <a:pathLst>
                <a:path extrusionOk="0" h="1414" w="1108">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2763641" y="406056"/>
              <a:ext cx="135825" cy="150994"/>
            </a:xfrm>
            <a:custGeom>
              <a:rect b="b" l="l" r="r" t="t"/>
              <a:pathLst>
                <a:path extrusionOk="0" h="1523" w="137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2564174" y="808758"/>
              <a:ext cx="89724" cy="163387"/>
            </a:xfrm>
            <a:custGeom>
              <a:rect b="b" l="l" r="r" t="t"/>
              <a:pathLst>
                <a:path extrusionOk="0" h="1648" w="905">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2829767" y="1201050"/>
              <a:ext cx="74456" cy="104100"/>
            </a:xfrm>
            <a:custGeom>
              <a:rect b="b" l="l" r="r" t="t"/>
              <a:pathLst>
                <a:path extrusionOk="0" h="1050" w="751">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2941893" y="751356"/>
              <a:ext cx="133446" cy="120062"/>
            </a:xfrm>
            <a:custGeom>
              <a:rect b="b" l="l" r="r" t="t"/>
              <a:pathLst>
                <a:path extrusionOk="0" h="1211" w="1346">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2531061" y="178433"/>
              <a:ext cx="150003" cy="124126"/>
            </a:xfrm>
            <a:custGeom>
              <a:rect b="b" l="l" r="r" t="t"/>
              <a:pathLst>
                <a:path extrusionOk="0" h="1252" w="1513">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2158299" y="248128"/>
              <a:ext cx="137412" cy="142567"/>
            </a:xfrm>
            <a:custGeom>
              <a:rect b="b" l="l" r="r" t="t"/>
              <a:pathLst>
                <a:path extrusionOk="0" h="1438" w="1386">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2053014" y="591941"/>
              <a:ext cx="73266" cy="133644"/>
            </a:xfrm>
            <a:custGeom>
              <a:rect b="b" l="l" r="r" t="t"/>
              <a:pathLst>
                <a:path extrusionOk="0" h="1348" w="739">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2847414" y="227308"/>
              <a:ext cx="116988" cy="74456"/>
            </a:xfrm>
            <a:custGeom>
              <a:rect b="b" l="l" r="r" t="t"/>
              <a:pathLst>
                <a:path extrusionOk="0" h="751" w="118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2339822" y="81376"/>
              <a:ext cx="112328" cy="169633"/>
            </a:xfrm>
            <a:custGeom>
              <a:rect b="b" l="l" r="r" t="t"/>
              <a:pathLst>
                <a:path extrusionOk="0" h="1711" w="1133">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3059868" y="1056407"/>
              <a:ext cx="141774" cy="130670"/>
            </a:xfrm>
            <a:custGeom>
              <a:rect b="b" l="l" r="r" t="t"/>
              <a:pathLst>
                <a:path extrusionOk="0" h="1318" w="143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3317233" y="996130"/>
              <a:ext cx="112229" cy="142765"/>
            </a:xfrm>
            <a:custGeom>
              <a:rect b="b" l="l" r="r" t="t"/>
              <a:pathLst>
                <a:path extrusionOk="0" h="1440" w="1132">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1861775" y="817878"/>
              <a:ext cx="121747" cy="121350"/>
            </a:xfrm>
            <a:custGeom>
              <a:rect b="b" l="l" r="r" t="t"/>
              <a:pathLst>
                <a:path extrusionOk="0" h="1224" w="1228">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2147493" y="859219"/>
              <a:ext cx="100431" cy="91806"/>
            </a:xfrm>
            <a:custGeom>
              <a:rect b="b" l="l" r="r" t="t"/>
              <a:pathLst>
                <a:path extrusionOk="0" h="926" w="1013">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flipH="1" rot="10800000">
            <a:off x="6568888" y="2714258"/>
            <a:ext cx="5446592" cy="2631242"/>
          </a:xfrm>
          <a:custGeom>
            <a:rect b="b" l="l" r="r" t="t"/>
            <a:pathLst>
              <a:path extrusionOk="0" h="26540" w="54937">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10"/>
          <p:cNvGrpSpPr/>
          <p:nvPr/>
        </p:nvGrpSpPr>
        <p:grpSpPr>
          <a:xfrm>
            <a:off x="7896242" y="2714261"/>
            <a:ext cx="1247770" cy="1312706"/>
            <a:chOff x="-170771" y="2001398"/>
            <a:chExt cx="1247770" cy="1312706"/>
          </a:xfrm>
        </p:grpSpPr>
        <p:sp>
          <p:nvSpPr>
            <p:cNvPr id="414" name="Google Shape;414;p10"/>
            <p:cNvSpPr/>
            <p:nvPr/>
          </p:nvSpPr>
          <p:spPr>
            <a:xfrm>
              <a:off x="-170771" y="2487674"/>
              <a:ext cx="175978" cy="229118"/>
            </a:xfrm>
            <a:custGeom>
              <a:rect b="b" l="l" r="r" t="t"/>
              <a:pathLst>
                <a:path extrusionOk="0" h="2311" w="1775">
                  <a:moveTo>
                    <a:pt x="917" y="1"/>
                  </a:moveTo>
                  <a:lnTo>
                    <a:pt x="0" y="572"/>
                  </a:lnTo>
                  <a:lnTo>
                    <a:pt x="1191" y="2311"/>
                  </a:lnTo>
                  <a:lnTo>
                    <a:pt x="1774" y="1989"/>
                  </a:ln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333251" y="3086175"/>
              <a:ext cx="175978" cy="227929"/>
            </a:xfrm>
            <a:custGeom>
              <a:rect b="b" l="l" r="r" t="t"/>
              <a:pathLst>
                <a:path extrusionOk="0" h="2299" w="1775">
                  <a:moveTo>
                    <a:pt x="941" y="0"/>
                  </a:moveTo>
                  <a:lnTo>
                    <a:pt x="0" y="548"/>
                  </a:lnTo>
                  <a:lnTo>
                    <a:pt x="1191" y="2298"/>
                  </a:lnTo>
                  <a:lnTo>
                    <a:pt x="1774" y="1977"/>
                  </a:lnTo>
                  <a:lnTo>
                    <a:pt x="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77076" y="2525446"/>
              <a:ext cx="175978" cy="227929"/>
            </a:xfrm>
            <a:custGeom>
              <a:rect b="b" l="l" r="r" t="t"/>
              <a:pathLst>
                <a:path extrusionOk="0" h="2299" w="1775">
                  <a:moveTo>
                    <a:pt x="941" y="1"/>
                  </a:moveTo>
                  <a:lnTo>
                    <a:pt x="1" y="560"/>
                  </a:lnTo>
                  <a:lnTo>
                    <a:pt x="1191" y="2299"/>
                  </a:lnTo>
                  <a:lnTo>
                    <a:pt x="1775" y="1977"/>
                  </a:lnTo>
                  <a:lnTo>
                    <a:pt x="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
            <p:cNvSpPr/>
            <p:nvPr/>
          </p:nvSpPr>
          <p:spPr>
            <a:xfrm>
              <a:off x="16899" y="2830001"/>
              <a:ext cx="174788" cy="229118"/>
            </a:xfrm>
            <a:custGeom>
              <a:rect b="b" l="l" r="r" t="t"/>
              <a:pathLst>
                <a:path extrusionOk="0" h="2311" w="1763">
                  <a:moveTo>
                    <a:pt x="929" y="1"/>
                  </a:moveTo>
                  <a:lnTo>
                    <a:pt x="0" y="572"/>
                  </a:lnTo>
                  <a:lnTo>
                    <a:pt x="1191" y="2310"/>
                  </a:lnTo>
                  <a:lnTo>
                    <a:pt x="1763" y="1989"/>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a:off x="-44468" y="2160714"/>
              <a:ext cx="208992" cy="272840"/>
            </a:xfrm>
            <a:custGeom>
              <a:rect b="b" l="l" r="r" t="t"/>
              <a:pathLst>
                <a:path extrusionOk="0" h="2752" w="2108">
                  <a:moveTo>
                    <a:pt x="1108" y="1"/>
                  </a:moveTo>
                  <a:lnTo>
                    <a:pt x="0" y="668"/>
                  </a:lnTo>
                  <a:lnTo>
                    <a:pt x="1417" y="2751"/>
                  </a:lnTo>
                  <a:lnTo>
                    <a:pt x="2108" y="237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686186" y="2475877"/>
              <a:ext cx="224359" cy="151192"/>
            </a:xfrm>
            <a:custGeom>
              <a:rect b="b" l="l" r="r" t="t"/>
              <a:pathLst>
                <a:path extrusionOk="0" h="1525" w="2263">
                  <a:moveTo>
                    <a:pt x="298" y="1"/>
                  </a:moveTo>
                  <a:lnTo>
                    <a:pt x="0" y="1060"/>
                  </a:lnTo>
                  <a:lnTo>
                    <a:pt x="2060" y="1525"/>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284871" y="2150106"/>
              <a:ext cx="225549" cy="151192"/>
            </a:xfrm>
            <a:custGeom>
              <a:rect b="b" l="l" r="r" t="t"/>
              <a:pathLst>
                <a:path extrusionOk="0" h="1525" w="2275">
                  <a:moveTo>
                    <a:pt x="310" y="1"/>
                  </a:moveTo>
                  <a:lnTo>
                    <a:pt x="0" y="1048"/>
                  </a:lnTo>
                  <a:lnTo>
                    <a:pt x="2072" y="1525"/>
                  </a:lnTo>
                  <a:lnTo>
                    <a:pt x="2274" y="894"/>
                  </a:ln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852640" y="2271651"/>
              <a:ext cx="224359" cy="150102"/>
            </a:xfrm>
            <a:custGeom>
              <a:rect b="b" l="l" r="r" t="t"/>
              <a:pathLst>
                <a:path extrusionOk="0" h="1514" w="2263">
                  <a:moveTo>
                    <a:pt x="298" y="1"/>
                  </a:moveTo>
                  <a:lnTo>
                    <a:pt x="0" y="1049"/>
                  </a:lnTo>
                  <a:lnTo>
                    <a:pt x="2060" y="1513"/>
                  </a:lnTo>
                  <a:lnTo>
                    <a:pt x="2262" y="894"/>
                  </a:lnTo>
                  <a:lnTo>
                    <a:pt x="2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579909" y="2001398"/>
              <a:ext cx="209092" cy="212562"/>
            </a:xfrm>
            <a:custGeom>
              <a:rect b="b" l="l" r="r" t="t"/>
              <a:pathLst>
                <a:path extrusionOk="0" h="2144" w="2109">
                  <a:moveTo>
                    <a:pt x="727" y="0"/>
                  </a:moveTo>
                  <a:lnTo>
                    <a:pt x="1" y="798"/>
                  </a:lnTo>
                  <a:lnTo>
                    <a:pt x="1656" y="2144"/>
                  </a:lnTo>
                  <a:lnTo>
                    <a:pt x="2108" y="1655"/>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320264" y="2444053"/>
              <a:ext cx="174788" cy="226739"/>
            </a:xfrm>
            <a:custGeom>
              <a:rect b="b" l="l" r="r" t="t"/>
              <a:pathLst>
                <a:path extrusionOk="0" h="2287" w="1763">
                  <a:moveTo>
                    <a:pt x="929" y="0"/>
                  </a:moveTo>
                  <a:lnTo>
                    <a:pt x="0" y="548"/>
                  </a:lnTo>
                  <a:lnTo>
                    <a:pt x="1179" y="2286"/>
                  </a:lnTo>
                  <a:lnTo>
                    <a:pt x="1762" y="1977"/>
                  </a:lnTo>
                  <a:lnTo>
                    <a:pt x="9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490188" y="2798177"/>
              <a:ext cx="218510" cy="107470"/>
            </a:xfrm>
            <a:custGeom>
              <a:rect b="b" l="l" r="r" t="t"/>
              <a:pathLst>
                <a:path extrusionOk="0" h="1084" w="2204">
                  <a:moveTo>
                    <a:pt x="1" y="0"/>
                  </a:moveTo>
                  <a:lnTo>
                    <a:pt x="132" y="1084"/>
                  </a:lnTo>
                  <a:lnTo>
                    <a:pt x="2204" y="715"/>
                  </a:lnTo>
                  <a:lnTo>
                    <a:pt x="2156" y="4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2800"/>
              <a:buFont typeface="Quicksand"/>
              <a:buNone/>
              <a:defRPr b="1" sz="2800">
                <a:solidFill>
                  <a:schemeClr val="dk1"/>
                </a:solidFill>
                <a:latin typeface="Quicksand"/>
                <a:ea typeface="Quicksand"/>
                <a:cs typeface="Quicksand"/>
                <a:sym typeface="Quicks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pmc.ncbi.nlm.nih.gov/articles/PMC8663673/" TargetMode="External"/><Relationship Id="rId4" Type="http://schemas.openxmlformats.org/officeDocument/2006/relationships/hyperlink" Target="https://www.ahajournals.org/doi/10.1161/CIR.0000000000001314" TargetMode="External"/><Relationship Id="rId5" Type="http://schemas.openxmlformats.org/officeDocument/2006/relationships/hyperlink" Target="https://arxiv.org/abs/2206.0142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pubmed.ncbi.nlm.nih.gov/3471313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www.mayoclinic.org/healthy-lifestyle/consumer-health/in-depth/telehealth/art-20044878" TargetMode="External"/><Relationship Id="rId4" Type="http://schemas.openxmlformats.org/officeDocument/2006/relationships/hyperlink" Target="https://www.mayoclinic.org/healthy-lifestyle/consumer-health/in-depth/telehealth/art-2004487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28"/>
          <p:cNvSpPr txBox="1"/>
          <p:nvPr>
            <p:ph type="ctrTitle"/>
          </p:nvPr>
        </p:nvSpPr>
        <p:spPr>
          <a:xfrm>
            <a:off x="1506500" y="1462700"/>
            <a:ext cx="4313100" cy="233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Quicksand"/>
                <a:ea typeface="Quicksand"/>
                <a:cs typeface="Quicksand"/>
                <a:sym typeface="Quicksand"/>
              </a:rPr>
              <a:t>How Technology</a:t>
            </a:r>
            <a:r>
              <a:rPr lang="en">
                <a:latin typeface="Quicksand"/>
                <a:ea typeface="Quicksand"/>
                <a:cs typeface="Quicksand"/>
                <a:sym typeface="Quicksand"/>
              </a:rPr>
              <a:t> </a:t>
            </a:r>
            <a:r>
              <a:rPr b="0" lang="en">
                <a:latin typeface="Quicksand Light"/>
                <a:ea typeface="Quicksand Light"/>
                <a:cs typeface="Quicksand Light"/>
                <a:sym typeface="Quicksand Light"/>
              </a:rPr>
              <a:t>Helps Healthy Behavior</a:t>
            </a:r>
            <a:endParaRPr b="0">
              <a:latin typeface="Quicksand Light"/>
              <a:ea typeface="Quicksand Light"/>
              <a:cs typeface="Quicksand Light"/>
              <a:sym typeface="Quicksan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37"/>
          <p:cNvSpPr txBox="1"/>
          <p:nvPr>
            <p:ph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References</a:t>
            </a:r>
            <a:endParaRPr/>
          </a:p>
        </p:txBody>
      </p:sp>
      <p:sp>
        <p:nvSpPr>
          <p:cNvPr id="1137" name="Google Shape;1137;p37"/>
          <p:cNvSpPr txBox="1"/>
          <p:nvPr/>
        </p:nvSpPr>
        <p:spPr>
          <a:xfrm>
            <a:off x="920500" y="1299925"/>
            <a:ext cx="7385100" cy="3204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hlink"/>
              </a:buClr>
              <a:buSzPts val="1100"/>
              <a:buChar char="●"/>
            </a:pPr>
            <a:r>
              <a:rPr lang="en" sz="1100">
                <a:solidFill>
                  <a:schemeClr val="hlink"/>
                </a:solidFill>
              </a:rPr>
              <a:t>Fearn, N. (2025, January 3). </a:t>
            </a:r>
            <a:r>
              <a:rPr i="1" lang="en" sz="1100">
                <a:solidFill>
                  <a:schemeClr val="hlink"/>
                </a:solidFill>
              </a:rPr>
              <a:t>“security is vital”: How should new Health Innovations Protect User Data – and put it to good use?</a:t>
            </a:r>
            <a:r>
              <a:rPr lang="en" sz="1100">
                <a:solidFill>
                  <a:schemeClr val="hlink"/>
                </a:solidFill>
              </a:rPr>
              <a:t> ‘Security is vital’: how should new health innovations protect user data – and put it to good use? https://www.theguardian.com/the-dawn-of-digital-therapeutics/2025/jan/03/security-is-vital-how-should-new-health-innovations-protect-user-data-and-put-it-to-good-use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lang="en" sz="1100">
                <a:solidFill>
                  <a:schemeClr val="hlink"/>
                </a:solidFill>
              </a:rPr>
              <a:t>Chatterjee, A., Prinz, A., Gerdes, M., &amp; Martinez, S. (2021, November 17). </a:t>
            </a:r>
            <a:r>
              <a:rPr i="1" lang="en" sz="1100">
                <a:solidFill>
                  <a:schemeClr val="hlink"/>
                </a:solidFill>
              </a:rPr>
              <a:t>Digital Interventions on Healthy Lifestyle Management: Systematic Review</a:t>
            </a:r>
            <a:r>
              <a:rPr lang="en" sz="1100">
                <a:solidFill>
                  <a:schemeClr val="hlink"/>
                </a:solidFill>
              </a:rPr>
              <a:t>. Journal of medical Internet research. https://pmc.ncbi.nlm.nih.gov/articles/PMC8663673/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lang="en" sz="1100">
                <a:solidFill>
                  <a:schemeClr val="hlink"/>
                </a:solidFill>
              </a:rPr>
              <a:t>Powell-Wiley, T., &amp; Brewer, L. (2025, April 7). </a:t>
            </a:r>
            <a:r>
              <a:rPr i="1" lang="en" sz="1100">
                <a:solidFill>
                  <a:schemeClr val="hlink"/>
                </a:solidFill>
              </a:rPr>
              <a:t>Role of Technology in Promoting Heart Healthy Behavior Change to Increase Equity in Optimal Cardiovascular Health</a:t>
            </a:r>
            <a:r>
              <a:rPr lang="en" sz="1100">
                <a:solidFill>
                  <a:schemeClr val="hlink"/>
                </a:solidFill>
              </a:rPr>
              <a:t>. AHA|ASA Journals. https://www.ahajournals.org/doi/pdf/10.1161/CIR.0000000000001031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lang="en" sz="1100">
                <a:solidFill>
                  <a:schemeClr val="hlink"/>
                </a:solidFill>
              </a:rPr>
              <a:t>Yfantidou, S., Sermpezis, P., &amp; Vakali, A. (2022, June 3). </a:t>
            </a:r>
            <a:r>
              <a:rPr i="1" lang="en" sz="1100">
                <a:solidFill>
                  <a:schemeClr val="hlink"/>
                </a:solidFill>
              </a:rPr>
              <a:t>12 years of self-tracking for promoting physical activity from a user diversity perspective: Taking stock and Thinking ahead</a:t>
            </a:r>
            <a:r>
              <a:rPr lang="en" sz="1100">
                <a:solidFill>
                  <a:schemeClr val="hlink"/>
                </a:solidFill>
              </a:rPr>
              <a:t>. arXiv.org. https://arxiv.org/abs/2206.01421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t/>
            </a:r>
            <a:endParaRPr sz="1100">
              <a:solidFill>
                <a:schemeClr val="hlin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38"/>
          <p:cNvSpPr txBox="1"/>
          <p:nvPr>
            <p:ph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References</a:t>
            </a:r>
            <a:endParaRPr/>
          </a:p>
        </p:txBody>
      </p:sp>
      <p:sp>
        <p:nvSpPr>
          <p:cNvPr id="1143" name="Google Shape;1143;p38"/>
          <p:cNvSpPr txBox="1"/>
          <p:nvPr/>
        </p:nvSpPr>
        <p:spPr>
          <a:xfrm>
            <a:off x="920500" y="1299925"/>
            <a:ext cx="7385100" cy="3204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hlink"/>
              </a:buClr>
              <a:buSzPts val="1100"/>
              <a:buChar char="●"/>
            </a:pPr>
            <a:r>
              <a:rPr lang="en" sz="1100">
                <a:solidFill>
                  <a:schemeClr val="hlink"/>
                </a:solidFill>
              </a:rPr>
              <a:t>Hao, C., Uusitalo, S., Figueroa, C., Smit, Q. T. S., Strange, M., Chang, W.-T., Ribeiro, M. I., Nana, V. K., Tielman, M. L., &amp; Boer, M. H. T. de. (2025, April 14). </a:t>
            </a:r>
            <a:r>
              <a:rPr i="1" lang="en" sz="1100">
                <a:solidFill>
                  <a:schemeClr val="hlink"/>
                </a:solidFill>
              </a:rPr>
              <a:t>A human-centered perspective on research challenges for hybrid human artificial intelligence in lifestyle and behavior change support</a:t>
            </a:r>
            <a:r>
              <a:rPr lang="en" sz="1100">
                <a:solidFill>
                  <a:schemeClr val="hlink"/>
                </a:solidFill>
              </a:rPr>
              <a:t>. Frontiers. https://www.frontiersin.org/journals/digital-health/articles/10.3389/fdgth.2025.1544185/full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lang="en" sz="1100">
                <a:solidFill>
                  <a:schemeClr val="hlink"/>
                </a:solidFill>
              </a:rPr>
              <a:t>Cheng, C., &amp; Ebrahimi, O. V. (2023, November). </a:t>
            </a:r>
            <a:r>
              <a:rPr i="1" lang="en" sz="1100">
                <a:solidFill>
                  <a:schemeClr val="hlink"/>
                </a:solidFill>
              </a:rPr>
              <a:t>Gamification: A novel approach to mental health promotion</a:t>
            </a:r>
            <a:r>
              <a:rPr lang="en" sz="1100">
                <a:solidFill>
                  <a:schemeClr val="hlink"/>
                </a:solidFill>
              </a:rPr>
              <a:t>. Current psychiatry reports. https://pmc.ncbi.nlm.nih.gov/articles/PMC10654169/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lang="en" sz="1100">
                <a:solidFill>
                  <a:schemeClr val="hlink"/>
                </a:solidFill>
              </a:rPr>
              <a:t>PA;, S. M. M. (2021, April). </a:t>
            </a:r>
            <a:r>
              <a:rPr i="1" lang="en" sz="1100">
                <a:solidFill>
                  <a:schemeClr val="hlink"/>
                </a:solidFill>
              </a:rPr>
              <a:t>Wearable, environmental, and smartphone-based passive sensing for Mental Health Monitoring</a:t>
            </a:r>
            <a:r>
              <a:rPr lang="en" sz="1100">
                <a:solidFill>
                  <a:schemeClr val="hlink"/>
                </a:solidFill>
              </a:rPr>
              <a:t>. Frontiers in digital health. https://pubmed.ncbi.nlm.nih.gov/34713137/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t/>
            </a:r>
            <a:endParaRPr sz="1100">
              <a:solidFill>
                <a:schemeClr va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29"/>
          <p:cNvSpPr txBox="1"/>
          <p:nvPr>
            <p:ph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Introduction</a:t>
            </a:r>
            <a:endParaRPr b="0"/>
          </a:p>
        </p:txBody>
      </p:sp>
      <p:sp>
        <p:nvSpPr>
          <p:cNvPr id="1025" name="Google Shape;1025;p29"/>
          <p:cNvSpPr txBox="1"/>
          <p:nvPr>
            <p:ph idx="1" type="subTitle"/>
          </p:nvPr>
        </p:nvSpPr>
        <p:spPr>
          <a:xfrm>
            <a:off x="2211600" y="1608225"/>
            <a:ext cx="4720800" cy="221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Due to the sedentary lifestyle that most people in the United States lead, we are seeing an increase in obesity and health-related concerns.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presentation will discuss how informatics has helped healthcare providers provide support for their patients to become more active and reduce the risk of health issues. </a:t>
            </a:r>
            <a:endParaRPr/>
          </a:p>
        </p:txBody>
      </p:sp>
      <p:grpSp>
        <p:nvGrpSpPr>
          <p:cNvPr id="1026" name="Google Shape;1026;p29"/>
          <p:cNvGrpSpPr/>
          <p:nvPr/>
        </p:nvGrpSpPr>
        <p:grpSpPr>
          <a:xfrm rot="-7358950">
            <a:off x="-249379" y="2136598"/>
            <a:ext cx="2035222" cy="1426480"/>
            <a:chOff x="4811162" y="3036466"/>
            <a:chExt cx="2035197" cy="1426462"/>
          </a:xfrm>
        </p:grpSpPr>
        <p:sp>
          <p:nvSpPr>
            <p:cNvPr id="1027" name="Google Shape;1027;p29"/>
            <p:cNvSpPr/>
            <p:nvPr/>
          </p:nvSpPr>
          <p:spPr>
            <a:xfrm>
              <a:off x="4811162" y="3036466"/>
              <a:ext cx="2035197" cy="1426462"/>
            </a:xfrm>
            <a:custGeom>
              <a:rect b="b" l="l" r="r" t="t"/>
              <a:pathLst>
                <a:path extrusionOk="0" h="14388" w="20528">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flipH="1">
              <a:off x="5737439" y="3686650"/>
              <a:ext cx="15232" cy="52047"/>
            </a:xfrm>
            <a:custGeom>
              <a:rect b="b" l="l" r="r" t="t"/>
              <a:pathLst>
                <a:path extrusionOk="0" h="525" w="394">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a:off x="5336791" y="4275941"/>
              <a:ext cx="52050" cy="40252"/>
            </a:xfrm>
            <a:custGeom>
              <a:rect b="b" l="l" r="r" t="t"/>
              <a:pathLst>
                <a:path extrusionOk="0" h="406" w="525">
                  <a:moveTo>
                    <a:pt x="241" y="1"/>
                  </a:moveTo>
                  <a:cubicBezTo>
                    <a:pt x="1" y="1"/>
                    <a:pt x="4" y="406"/>
                    <a:pt x="251" y="406"/>
                  </a:cubicBezTo>
                  <a:cubicBezTo>
                    <a:pt x="513" y="406"/>
                    <a:pt x="525" y="1"/>
                    <a:pt x="251" y="1"/>
                  </a:cubicBezTo>
                  <a:cubicBezTo>
                    <a:pt x="247" y="1"/>
                    <a:pt x="244"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9"/>
            <p:cNvSpPr/>
            <p:nvPr/>
          </p:nvSpPr>
          <p:spPr>
            <a:xfrm flipH="1">
              <a:off x="5615471" y="3726800"/>
              <a:ext cx="19833" cy="40250"/>
            </a:xfrm>
            <a:custGeom>
              <a:rect b="b" l="l" r="r" t="t"/>
              <a:pathLst>
                <a:path extrusionOk="0" h="406" w="513">
                  <a:moveTo>
                    <a:pt x="240" y="0"/>
                  </a:moveTo>
                  <a:cubicBezTo>
                    <a:pt x="1" y="0"/>
                    <a:pt x="4" y="406"/>
                    <a:pt x="251" y="406"/>
                  </a:cubicBezTo>
                  <a:cubicBezTo>
                    <a:pt x="501" y="406"/>
                    <a:pt x="513" y="1"/>
                    <a:pt x="251" y="1"/>
                  </a:cubicBezTo>
                  <a:cubicBezTo>
                    <a:pt x="247" y="1"/>
                    <a:pt x="244"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29"/>
            <p:cNvGrpSpPr/>
            <p:nvPr/>
          </p:nvGrpSpPr>
          <p:grpSpPr>
            <a:xfrm>
              <a:off x="4880857" y="3750563"/>
              <a:ext cx="1234777" cy="562020"/>
              <a:chOff x="4373657" y="4274751"/>
              <a:chExt cx="1234777" cy="562020"/>
            </a:xfrm>
          </p:grpSpPr>
          <p:sp>
            <p:nvSpPr>
              <p:cNvPr id="1032" name="Google Shape;1032;p29"/>
              <p:cNvSpPr/>
              <p:nvPr/>
            </p:nvSpPr>
            <p:spPr>
              <a:xfrm>
                <a:off x="4481024" y="4676065"/>
                <a:ext cx="52050" cy="40252"/>
              </a:xfrm>
              <a:custGeom>
                <a:rect b="b" l="l" r="r" t="t"/>
                <a:pathLst>
                  <a:path extrusionOk="0" h="406" w="525">
                    <a:moveTo>
                      <a:pt x="251" y="1"/>
                    </a:moveTo>
                    <a:cubicBezTo>
                      <a:pt x="1" y="1"/>
                      <a:pt x="1" y="406"/>
                      <a:pt x="251" y="406"/>
                    </a:cubicBezTo>
                    <a:cubicBezTo>
                      <a:pt x="513" y="406"/>
                      <a:pt x="525" y="1"/>
                      <a:pt x="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a:off x="4581353" y="4488395"/>
                <a:ext cx="52050" cy="40252"/>
              </a:xfrm>
              <a:custGeom>
                <a:rect b="b" l="l" r="r" t="t"/>
                <a:pathLst>
                  <a:path extrusionOk="0" h="406" w="525">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a:off x="4721833" y="4730393"/>
                <a:ext cx="53240" cy="40252"/>
              </a:xfrm>
              <a:custGeom>
                <a:rect b="b" l="l" r="r" t="t"/>
                <a:pathLst>
                  <a:path extrusionOk="0" h="406" w="537">
                    <a:moveTo>
                      <a:pt x="263" y="1"/>
                    </a:moveTo>
                    <a:cubicBezTo>
                      <a:pt x="1" y="1"/>
                      <a:pt x="1" y="405"/>
                      <a:pt x="263" y="405"/>
                    </a:cubicBezTo>
                    <a:cubicBezTo>
                      <a:pt x="525" y="405"/>
                      <a:pt x="537"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a:off x="4848136" y="4516749"/>
                <a:ext cx="52050" cy="40252"/>
              </a:xfrm>
              <a:custGeom>
                <a:rect b="b" l="l" r="r" t="t"/>
                <a:pathLst>
                  <a:path extrusionOk="0" h="406" w="525">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a:off x="4615655" y="4623026"/>
                <a:ext cx="52050" cy="40252"/>
              </a:xfrm>
              <a:custGeom>
                <a:rect b="b" l="l" r="r" t="t"/>
                <a:pathLst>
                  <a:path extrusionOk="0" h="406" w="525">
                    <a:moveTo>
                      <a:pt x="250" y="0"/>
                    </a:moveTo>
                    <a:cubicBezTo>
                      <a:pt x="0" y="0"/>
                      <a:pt x="0" y="405"/>
                      <a:pt x="250" y="405"/>
                    </a:cubicBezTo>
                    <a:cubicBezTo>
                      <a:pt x="500" y="405"/>
                      <a:pt x="524"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a:off x="4948464" y="4303105"/>
                <a:ext cx="53240" cy="40252"/>
              </a:xfrm>
              <a:custGeom>
                <a:rect b="b" l="l" r="r" t="t"/>
                <a:pathLst>
                  <a:path extrusionOk="0" h="406" w="537">
                    <a:moveTo>
                      <a:pt x="275" y="1"/>
                    </a:moveTo>
                    <a:cubicBezTo>
                      <a:pt x="1" y="1"/>
                      <a:pt x="1" y="405"/>
                      <a:pt x="275" y="405"/>
                    </a:cubicBezTo>
                    <a:cubicBezTo>
                      <a:pt x="525" y="405"/>
                      <a:pt x="537"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a:off x="5083095" y="4597051"/>
                <a:ext cx="51951" cy="39062"/>
              </a:xfrm>
              <a:custGeom>
                <a:rect b="b" l="l" r="r" t="t"/>
                <a:pathLst>
                  <a:path extrusionOk="0" h="394" w="524">
                    <a:moveTo>
                      <a:pt x="250" y="0"/>
                    </a:moveTo>
                    <a:cubicBezTo>
                      <a:pt x="0" y="0"/>
                      <a:pt x="0" y="393"/>
                      <a:pt x="250" y="393"/>
                    </a:cubicBezTo>
                    <a:cubicBezTo>
                      <a:pt x="512" y="393"/>
                      <a:pt x="524"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a:off x="4922490" y="4663177"/>
                <a:ext cx="52050" cy="40153"/>
              </a:xfrm>
              <a:custGeom>
                <a:rect b="b" l="l" r="r" t="t"/>
                <a:pathLst>
                  <a:path extrusionOk="0" h="405" w="525">
                    <a:moveTo>
                      <a:pt x="251" y="0"/>
                    </a:moveTo>
                    <a:cubicBezTo>
                      <a:pt x="1" y="0"/>
                      <a:pt x="1" y="405"/>
                      <a:pt x="251" y="405"/>
                    </a:cubicBezTo>
                    <a:cubicBezTo>
                      <a:pt x="501" y="405"/>
                      <a:pt x="525"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a:off x="5110160" y="4797708"/>
                <a:ext cx="50860" cy="39062"/>
              </a:xfrm>
              <a:custGeom>
                <a:rect b="b" l="l" r="r" t="t"/>
                <a:pathLst>
                  <a:path extrusionOk="0" h="394" w="513">
                    <a:moveTo>
                      <a:pt x="251" y="0"/>
                    </a:moveTo>
                    <a:cubicBezTo>
                      <a:pt x="1" y="0"/>
                      <a:pt x="1" y="393"/>
                      <a:pt x="251" y="393"/>
                    </a:cubicBezTo>
                    <a:cubicBezTo>
                      <a:pt x="501" y="393"/>
                      <a:pt x="513"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a:off x="5330942" y="4610039"/>
                <a:ext cx="50860" cy="54330"/>
              </a:xfrm>
              <a:custGeom>
                <a:rect b="b" l="l" r="r" t="t"/>
                <a:pathLst>
                  <a:path extrusionOk="0" h="548" w="513">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a:off x="5202260" y="4422369"/>
                <a:ext cx="53240" cy="40153"/>
              </a:xfrm>
              <a:custGeom>
                <a:rect b="b" l="l" r="r" t="t"/>
                <a:pathLst>
                  <a:path extrusionOk="0" h="405" w="537">
                    <a:moveTo>
                      <a:pt x="274" y="0"/>
                    </a:moveTo>
                    <a:cubicBezTo>
                      <a:pt x="1" y="0"/>
                      <a:pt x="1" y="405"/>
                      <a:pt x="274" y="405"/>
                    </a:cubicBezTo>
                    <a:cubicBezTo>
                      <a:pt x="524" y="405"/>
                      <a:pt x="536" y="0"/>
                      <a:pt x="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a:off x="5007551" y="4476598"/>
                <a:ext cx="40153" cy="52050"/>
              </a:xfrm>
              <a:custGeom>
                <a:rect b="b" l="l" r="r" t="t"/>
                <a:pathLst>
                  <a:path extrusionOk="0" h="525" w="405">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a:off x="5257777" y="4691332"/>
                <a:ext cx="50860" cy="39161"/>
              </a:xfrm>
              <a:custGeom>
                <a:rect b="b" l="l" r="r" t="t"/>
                <a:pathLst>
                  <a:path extrusionOk="0" h="395" w="513">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a:off x="5411244" y="4449434"/>
                <a:ext cx="50761" cy="39062"/>
              </a:xfrm>
              <a:custGeom>
                <a:rect b="b" l="l" r="r" t="t"/>
                <a:pathLst>
                  <a:path extrusionOk="0" h="394" w="512">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4715983" y="4356243"/>
                <a:ext cx="52050" cy="40252"/>
              </a:xfrm>
              <a:custGeom>
                <a:rect b="b" l="l" r="r" t="t"/>
                <a:pathLst>
                  <a:path extrusionOk="0" h="406" w="525">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5110259" y="4490675"/>
                <a:ext cx="50761" cy="39161"/>
              </a:xfrm>
              <a:custGeom>
                <a:rect b="b" l="l" r="r" t="t"/>
                <a:pathLst>
                  <a:path extrusionOk="0" h="395" w="512">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4373657" y="4556900"/>
                <a:ext cx="53240" cy="40252"/>
              </a:xfrm>
              <a:custGeom>
                <a:rect b="b" l="l" r="r" t="t"/>
                <a:pathLst>
                  <a:path extrusionOk="0" h="406" w="537">
                    <a:moveTo>
                      <a:pt x="262" y="0"/>
                    </a:moveTo>
                    <a:cubicBezTo>
                      <a:pt x="0" y="0"/>
                      <a:pt x="0" y="405"/>
                      <a:pt x="262" y="405"/>
                    </a:cubicBezTo>
                    <a:cubicBezTo>
                      <a:pt x="524" y="405"/>
                      <a:pt x="536"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4508188" y="4797708"/>
                <a:ext cx="53240" cy="39062"/>
              </a:xfrm>
              <a:custGeom>
                <a:rect b="b" l="l" r="r" t="t"/>
                <a:pathLst>
                  <a:path extrusionOk="0" h="394" w="537">
                    <a:moveTo>
                      <a:pt x="263" y="0"/>
                    </a:moveTo>
                    <a:cubicBezTo>
                      <a:pt x="1" y="0"/>
                      <a:pt x="1" y="393"/>
                      <a:pt x="263" y="393"/>
                    </a:cubicBezTo>
                    <a:cubicBezTo>
                      <a:pt x="513" y="393"/>
                      <a:pt x="537"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4427985" y="4717406"/>
                <a:ext cx="51951" cy="40252"/>
              </a:xfrm>
              <a:custGeom>
                <a:rect b="b" l="l" r="r" t="t"/>
                <a:pathLst>
                  <a:path extrusionOk="0" h="406" w="524">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a:off x="5329752" y="4274751"/>
                <a:ext cx="52050" cy="40252"/>
              </a:xfrm>
              <a:custGeom>
                <a:rect b="b" l="l" r="r" t="t"/>
                <a:pathLst>
                  <a:path extrusionOk="0" h="406" w="525">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a:off x="5551625" y="4697380"/>
                <a:ext cx="56809" cy="53240"/>
              </a:xfrm>
              <a:custGeom>
                <a:rect b="b" l="l" r="r" t="t"/>
                <a:pathLst>
                  <a:path extrusionOk="0" h="537" w="573">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9"/>
              <p:cNvSpPr/>
              <p:nvPr/>
            </p:nvSpPr>
            <p:spPr>
              <a:xfrm>
                <a:off x="4704186" y="4516749"/>
                <a:ext cx="50860" cy="68309"/>
              </a:xfrm>
              <a:custGeom>
                <a:rect b="b" l="l" r="r" t="t"/>
                <a:pathLst>
                  <a:path extrusionOk="0" h="689" w="513">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9"/>
              <p:cNvSpPr/>
              <p:nvPr/>
            </p:nvSpPr>
            <p:spPr>
              <a:xfrm>
                <a:off x="5310916" y="4503762"/>
                <a:ext cx="50761" cy="40252"/>
              </a:xfrm>
              <a:custGeom>
                <a:rect b="b" l="l" r="r" t="t"/>
                <a:pathLst>
                  <a:path extrusionOk="0" h="406" w="512">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5" name="Google Shape;1055;p29"/>
          <p:cNvGrpSpPr/>
          <p:nvPr/>
        </p:nvGrpSpPr>
        <p:grpSpPr>
          <a:xfrm>
            <a:off x="6681200" y="2363360"/>
            <a:ext cx="3118726" cy="1955487"/>
            <a:chOff x="-1039525" y="-106790"/>
            <a:chExt cx="3118726" cy="1955487"/>
          </a:xfrm>
        </p:grpSpPr>
        <p:sp>
          <p:nvSpPr>
            <p:cNvPr id="1056" name="Google Shape;1056;p29"/>
            <p:cNvSpPr/>
            <p:nvPr/>
          </p:nvSpPr>
          <p:spPr>
            <a:xfrm>
              <a:off x="-1039525" y="-105600"/>
              <a:ext cx="3118726" cy="1954297"/>
            </a:xfrm>
            <a:custGeom>
              <a:rect b="b" l="l" r="r" t="t"/>
              <a:pathLst>
                <a:path extrusionOk="0" h="19712" w="31457">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9"/>
            <p:cNvSpPr/>
            <p:nvPr/>
          </p:nvSpPr>
          <p:spPr>
            <a:xfrm>
              <a:off x="1950306" y="-106790"/>
              <a:ext cx="128786" cy="271650"/>
            </a:xfrm>
            <a:custGeom>
              <a:rect b="b" l="l" r="r" t="t"/>
              <a:pathLst>
                <a:path extrusionOk="0" h="2740" w="1299">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9"/>
            <p:cNvSpPr/>
            <p:nvPr/>
          </p:nvSpPr>
          <p:spPr>
            <a:xfrm>
              <a:off x="-830639" y="320598"/>
              <a:ext cx="2759929" cy="1442523"/>
            </a:xfrm>
            <a:custGeom>
              <a:rect b="b" l="l" r="r" t="t"/>
              <a:pathLst>
                <a:path extrusionOk="0" fill="none" h="14550" w="27838">
                  <a:moveTo>
                    <a:pt x="27838" y="0"/>
                  </a:moveTo>
                  <a:cubicBezTo>
                    <a:pt x="25373" y="5274"/>
                    <a:pt x="21289" y="7953"/>
                    <a:pt x="16110" y="10585"/>
                  </a:cubicBezTo>
                  <a:cubicBezTo>
                    <a:pt x="10931" y="13216"/>
                    <a:pt x="5704" y="14549"/>
                    <a:pt x="1" y="13430"/>
                  </a:cubicBezTo>
                </a:path>
              </a:pathLst>
            </a:custGeom>
            <a:noFill/>
            <a:ln cap="rnd" cmpd="sng" w="6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29"/>
          <p:cNvGrpSpPr/>
          <p:nvPr/>
        </p:nvGrpSpPr>
        <p:grpSpPr>
          <a:xfrm rot="9976336">
            <a:off x="7263248" y="2334435"/>
            <a:ext cx="1567632" cy="1223730"/>
            <a:chOff x="1861775" y="81376"/>
            <a:chExt cx="1567687" cy="1223774"/>
          </a:xfrm>
        </p:grpSpPr>
        <p:sp>
          <p:nvSpPr>
            <p:cNvPr id="1060" name="Google Shape;1060;p29"/>
            <p:cNvSpPr/>
            <p:nvPr/>
          </p:nvSpPr>
          <p:spPr>
            <a:xfrm>
              <a:off x="2219468" y="580937"/>
              <a:ext cx="165370" cy="175284"/>
            </a:xfrm>
            <a:custGeom>
              <a:rect b="b" l="l" r="r" t="t"/>
              <a:pathLst>
                <a:path extrusionOk="0" h="1768" w="1668">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9"/>
            <p:cNvSpPr/>
            <p:nvPr/>
          </p:nvSpPr>
          <p:spPr>
            <a:xfrm>
              <a:off x="2525212" y="495281"/>
              <a:ext cx="73266" cy="148813"/>
            </a:xfrm>
            <a:custGeom>
              <a:rect b="b" l="l" r="r" t="t"/>
              <a:pathLst>
                <a:path extrusionOk="0" h="1501" w="739">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a:off x="2391771" y="759287"/>
              <a:ext cx="98151" cy="142468"/>
            </a:xfrm>
            <a:custGeom>
              <a:rect b="b" l="l" r="r" t="t"/>
              <a:pathLst>
                <a:path extrusionOk="0" h="1437" w="99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9"/>
            <p:cNvSpPr/>
            <p:nvPr/>
          </p:nvSpPr>
          <p:spPr>
            <a:xfrm>
              <a:off x="2716451" y="848909"/>
              <a:ext cx="109850" cy="140187"/>
            </a:xfrm>
            <a:custGeom>
              <a:rect b="b" l="l" r="r" t="t"/>
              <a:pathLst>
                <a:path extrusionOk="0" h="1414" w="1108">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9"/>
            <p:cNvSpPr/>
            <p:nvPr/>
          </p:nvSpPr>
          <p:spPr>
            <a:xfrm>
              <a:off x="2763641" y="406056"/>
              <a:ext cx="135825" cy="150994"/>
            </a:xfrm>
            <a:custGeom>
              <a:rect b="b" l="l" r="r" t="t"/>
              <a:pathLst>
                <a:path extrusionOk="0" h="1523" w="137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9"/>
            <p:cNvSpPr/>
            <p:nvPr/>
          </p:nvSpPr>
          <p:spPr>
            <a:xfrm>
              <a:off x="2564174" y="808758"/>
              <a:ext cx="89724" cy="163387"/>
            </a:xfrm>
            <a:custGeom>
              <a:rect b="b" l="l" r="r" t="t"/>
              <a:pathLst>
                <a:path extrusionOk="0" h="1648" w="905">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a:off x="2829767" y="1201050"/>
              <a:ext cx="74456" cy="104100"/>
            </a:xfrm>
            <a:custGeom>
              <a:rect b="b" l="l" r="r" t="t"/>
              <a:pathLst>
                <a:path extrusionOk="0" h="1050" w="751">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2941893" y="751356"/>
              <a:ext cx="133446" cy="120062"/>
            </a:xfrm>
            <a:custGeom>
              <a:rect b="b" l="l" r="r" t="t"/>
              <a:pathLst>
                <a:path extrusionOk="0" h="1211" w="1346">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2531061" y="178433"/>
              <a:ext cx="150003" cy="124126"/>
            </a:xfrm>
            <a:custGeom>
              <a:rect b="b" l="l" r="r" t="t"/>
              <a:pathLst>
                <a:path extrusionOk="0" h="1252" w="1513">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a:off x="2158299" y="248128"/>
              <a:ext cx="137412" cy="142567"/>
            </a:xfrm>
            <a:custGeom>
              <a:rect b="b" l="l" r="r" t="t"/>
              <a:pathLst>
                <a:path extrusionOk="0" h="1438" w="1386">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a:off x="2053014" y="591941"/>
              <a:ext cx="73266" cy="133644"/>
            </a:xfrm>
            <a:custGeom>
              <a:rect b="b" l="l" r="r" t="t"/>
              <a:pathLst>
                <a:path extrusionOk="0" h="1348" w="739">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a:off x="2847414" y="227308"/>
              <a:ext cx="116988" cy="74456"/>
            </a:xfrm>
            <a:custGeom>
              <a:rect b="b" l="l" r="r" t="t"/>
              <a:pathLst>
                <a:path extrusionOk="0" h="751" w="118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a:off x="2339822" y="81376"/>
              <a:ext cx="112328" cy="169633"/>
            </a:xfrm>
            <a:custGeom>
              <a:rect b="b" l="l" r="r" t="t"/>
              <a:pathLst>
                <a:path extrusionOk="0" h="1711" w="1133">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3059868" y="1056407"/>
              <a:ext cx="141774" cy="130670"/>
            </a:xfrm>
            <a:custGeom>
              <a:rect b="b" l="l" r="r" t="t"/>
              <a:pathLst>
                <a:path extrusionOk="0" h="1318" w="143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3317233" y="996130"/>
              <a:ext cx="112229" cy="142765"/>
            </a:xfrm>
            <a:custGeom>
              <a:rect b="b" l="l" r="r" t="t"/>
              <a:pathLst>
                <a:path extrusionOk="0" h="1440" w="1132">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1861775" y="817878"/>
              <a:ext cx="121747" cy="121350"/>
            </a:xfrm>
            <a:custGeom>
              <a:rect b="b" l="l" r="r" t="t"/>
              <a:pathLst>
                <a:path extrusionOk="0" h="1224" w="1228">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2147493" y="859219"/>
              <a:ext cx="100431" cy="91806"/>
            </a:xfrm>
            <a:custGeom>
              <a:rect b="b" l="l" r="r" t="t"/>
              <a:pathLst>
                <a:path extrusionOk="0" h="926" w="1013">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30"/>
          <p:cNvSpPr txBox="1"/>
          <p:nvPr>
            <p:ph idx="2"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Impact on Population Health</a:t>
            </a:r>
            <a:endParaRPr/>
          </a:p>
        </p:txBody>
      </p:sp>
      <p:sp>
        <p:nvSpPr>
          <p:cNvPr id="1082" name="Google Shape;1082;p30"/>
          <p:cNvSpPr txBox="1"/>
          <p:nvPr>
            <p:ph idx="4" type="subTitle"/>
          </p:nvPr>
        </p:nvSpPr>
        <p:spPr>
          <a:xfrm>
            <a:off x="1962575" y="1651900"/>
            <a:ext cx="5218800" cy="28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informatics plays an important role in today’s society in healthy behavior. Most people want to lead a healthy lifestyle and because of that there are multiple options available using technology to do so and they each have an impact on population health.</a:t>
            </a:r>
            <a:endParaRPr/>
          </a:p>
          <a:p>
            <a:pPr indent="0" lvl="0" marL="0" rtl="0" algn="l">
              <a:spcBef>
                <a:spcPts val="0"/>
              </a:spcBef>
              <a:spcAft>
                <a:spcPts val="0"/>
              </a:spcAft>
              <a:buNone/>
            </a:pPr>
            <a:r>
              <a:t/>
            </a:r>
            <a:endParaRPr/>
          </a:p>
          <a:p>
            <a:pPr indent="-330200" lvl="0" marL="457200" rtl="0" algn="l">
              <a:spcBef>
                <a:spcPts val="0"/>
              </a:spcBef>
              <a:spcAft>
                <a:spcPts val="0"/>
              </a:spcAft>
              <a:buClr>
                <a:schemeClr val="dk1"/>
              </a:buClr>
              <a:buSzPts val="1600"/>
              <a:buChar char="●"/>
            </a:pPr>
            <a:r>
              <a:rPr lang="en">
                <a:solidFill>
                  <a:schemeClr val="dk1"/>
                </a:solidFill>
              </a:rPr>
              <a:t>Apps</a:t>
            </a:r>
            <a:endParaRPr>
              <a:solidFill>
                <a:schemeClr val="dk1"/>
              </a:solidFill>
            </a:endParaRPr>
          </a:p>
          <a:p>
            <a:pPr indent="-330200" lvl="0" marL="457200" marR="0" rtl="0" algn="l">
              <a:spcBef>
                <a:spcPts val="0"/>
              </a:spcBef>
              <a:spcAft>
                <a:spcPts val="0"/>
              </a:spcAft>
              <a:buSzPts val="1600"/>
              <a:buChar char="●"/>
            </a:pPr>
            <a:r>
              <a:rPr lang="en">
                <a:solidFill>
                  <a:schemeClr val="dk1"/>
                </a:solidFill>
              </a:rPr>
              <a:t>E-Health</a:t>
            </a:r>
            <a:endParaRPr>
              <a:solidFill>
                <a:schemeClr val="dk1"/>
              </a:solidFill>
            </a:endParaRPr>
          </a:p>
          <a:p>
            <a:pPr indent="-330200" lvl="0" marL="457200" marR="0" rtl="0" algn="l">
              <a:spcBef>
                <a:spcPts val="0"/>
              </a:spcBef>
              <a:spcAft>
                <a:spcPts val="0"/>
              </a:spcAft>
              <a:buClr>
                <a:schemeClr val="dk1"/>
              </a:buClr>
              <a:buSzPts val="1600"/>
              <a:buChar char="●"/>
            </a:pPr>
            <a:r>
              <a:rPr lang="en">
                <a:solidFill>
                  <a:schemeClr val="dk1"/>
                </a:solidFill>
              </a:rPr>
              <a:t>Wearable devices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31"/>
          <p:cNvSpPr txBox="1"/>
          <p:nvPr>
            <p:ph idx="4" type="title"/>
          </p:nvPr>
        </p:nvSpPr>
        <p:spPr>
          <a:xfrm>
            <a:off x="857249" y="3302587"/>
            <a:ext cx="3072900" cy="25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Wearable Devices</a:t>
            </a:r>
            <a:endParaRPr sz="1800"/>
          </a:p>
        </p:txBody>
      </p:sp>
      <p:sp>
        <p:nvSpPr>
          <p:cNvPr id="1088" name="Google Shape;1088;p31"/>
          <p:cNvSpPr txBox="1"/>
          <p:nvPr>
            <p:ph type="title"/>
          </p:nvPr>
        </p:nvSpPr>
        <p:spPr>
          <a:xfrm>
            <a:off x="857249" y="1581000"/>
            <a:ext cx="3072900" cy="25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Apps</a:t>
            </a:r>
            <a:endParaRPr sz="1800"/>
          </a:p>
        </p:txBody>
      </p:sp>
      <p:sp>
        <p:nvSpPr>
          <p:cNvPr id="1089" name="Google Shape;1089;p31"/>
          <p:cNvSpPr txBox="1"/>
          <p:nvPr>
            <p:ph idx="1" type="subTitle"/>
          </p:nvPr>
        </p:nvSpPr>
        <p:spPr>
          <a:xfrm>
            <a:off x="858250" y="1866900"/>
            <a:ext cx="3301500" cy="10563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Track physical activity, diet, sleep, and mental health.</a:t>
            </a:r>
            <a:endParaRPr sz="1000"/>
          </a:p>
          <a:p>
            <a:pPr indent="-292100" lvl="0" marL="457200" rtl="0" algn="l">
              <a:spcBef>
                <a:spcPts val="0"/>
              </a:spcBef>
              <a:spcAft>
                <a:spcPts val="0"/>
              </a:spcAft>
              <a:buSzPts val="1000"/>
              <a:buChar char="●"/>
            </a:pPr>
            <a:r>
              <a:rPr lang="en" sz="1000"/>
              <a:t>Offer reminders for medication, appointments, and health goals.</a:t>
            </a:r>
            <a:endParaRPr sz="1000"/>
          </a:p>
          <a:p>
            <a:pPr indent="-292100" lvl="0" marL="457200" rtl="0" algn="l">
              <a:spcBef>
                <a:spcPts val="0"/>
              </a:spcBef>
              <a:spcAft>
                <a:spcPts val="0"/>
              </a:spcAft>
              <a:buSzPts val="1000"/>
              <a:buChar char="●"/>
            </a:pPr>
            <a:r>
              <a:rPr lang="en" sz="1000"/>
              <a:t>Use gamification to motivate users (e.g., step challenges)</a:t>
            </a:r>
            <a:endParaRPr sz="1000"/>
          </a:p>
        </p:txBody>
      </p:sp>
      <p:sp>
        <p:nvSpPr>
          <p:cNvPr id="1090" name="Google Shape;1090;p31"/>
          <p:cNvSpPr txBox="1"/>
          <p:nvPr>
            <p:ph idx="3" type="title"/>
          </p:nvPr>
        </p:nvSpPr>
        <p:spPr>
          <a:xfrm>
            <a:off x="713250"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Technology Impacts</a:t>
            </a:r>
            <a:endParaRPr/>
          </a:p>
        </p:txBody>
      </p:sp>
      <p:sp>
        <p:nvSpPr>
          <p:cNvPr id="1091" name="Google Shape;1091;p31"/>
          <p:cNvSpPr txBox="1"/>
          <p:nvPr>
            <p:ph idx="5" type="subTitle"/>
          </p:nvPr>
        </p:nvSpPr>
        <p:spPr>
          <a:xfrm>
            <a:off x="858250" y="3588473"/>
            <a:ext cx="3070800" cy="628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Real-time monitoring of heart rate, activity, and sleep.</a:t>
            </a:r>
            <a:endParaRPr sz="1000"/>
          </a:p>
          <a:p>
            <a:pPr indent="-292100" lvl="0" marL="457200" rtl="0" algn="l">
              <a:spcBef>
                <a:spcPts val="0"/>
              </a:spcBef>
              <a:spcAft>
                <a:spcPts val="0"/>
              </a:spcAft>
              <a:buSzPts val="1000"/>
              <a:buChar char="●"/>
            </a:pPr>
            <a:r>
              <a:rPr lang="en" sz="1000"/>
              <a:t>Helps individuals become more aware of their habits.</a:t>
            </a:r>
            <a:endParaRPr sz="1000"/>
          </a:p>
          <a:p>
            <a:pPr indent="-292100" lvl="0" marL="457200" rtl="0" algn="l">
              <a:spcBef>
                <a:spcPts val="0"/>
              </a:spcBef>
              <a:spcAft>
                <a:spcPts val="0"/>
              </a:spcAft>
              <a:buSzPts val="1000"/>
              <a:buChar char="●"/>
            </a:pPr>
            <a:r>
              <a:rPr lang="en" sz="1000"/>
              <a:t>Data can be shared with healthcare providers for personalized feedback.</a:t>
            </a:r>
            <a:endParaRPr sz="1000"/>
          </a:p>
        </p:txBody>
      </p:sp>
      <p:sp>
        <p:nvSpPr>
          <p:cNvPr id="1092" name="Google Shape;1092;p31"/>
          <p:cNvSpPr txBox="1"/>
          <p:nvPr>
            <p:ph idx="13" type="title"/>
          </p:nvPr>
        </p:nvSpPr>
        <p:spPr>
          <a:xfrm>
            <a:off x="5066199" y="2294800"/>
            <a:ext cx="3393300" cy="2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Telehealth &amp; Remote Monitoring</a:t>
            </a:r>
            <a:endParaRPr sz="1800"/>
          </a:p>
        </p:txBody>
      </p:sp>
      <p:sp>
        <p:nvSpPr>
          <p:cNvPr id="1093" name="Google Shape;1093;p31"/>
          <p:cNvSpPr txBox="1"/>
          <p:nvPr>
            <p:ph idx="14" type="subTitle"/>
          </p:nvPr>
        </p:nvSpPr>
        <p:spPr>
          <a:xfrm>
            <a:off x="5156775" y="2580700"/>
            <a:ext cx="3301500" cy="705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Increases access to care, especially in rural or underserved areas.</a:t>
            </a:r>
            <a:endParaRPr sz="1000"/>
          </a:p>
          <a:p>
            <a:pPr indent="-292100" lvl="0" marL="457200" rtl="0" algn="l">
              <a:spcBef>
                <a:spcPts val="0"/>
              </a:spcBef>
              <a:spcAft>
                <a:spcPts val="0"/>
              </a:spcAft>
              <a:buSzPts val="1000"/>
              <a:buChar char="●"/>
            </a:pPr>
            <a:r>
              <a:rPr lang="en" sz="1000"/>
              <a:t>Enables early intervention by monitoring chronic conditions (e.g., diabetes, hypertension).</a:t>
            </a:r>
            <a:endParaRPr sz="1000"/>
          </a:p>
          <a:p>
            <a:pPr indent="-292100" lvl="0" marL="457200" rtl="0" algn="l">
              <a:spcBef>
                <a:spcPts val="0"/>
              </a:spcBef>
              <a:spcAft>
                <a:spcPts val="0"/>
              </a:spcAft>
              <a:buSzPts val="1000"/>
              <a:buChar char="●"/>
            </a:pPr>
            <a:r>
              <a:rPr lang="en" sz="1000"/>
              <a:t>Reduces hospital readmissions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32"/>
          <p:cNvSpPr txBox="1"/>
          <p:nvPr>
            <p:ph idx="4294967295"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Challenges</a:t>
            </a:r>
            <a:endParaRPr b="0"/>
          </a:p>
        </p:txBody>
      </p:sp>
      <p:sp>
        <p:nvSpPr>
          <p:cNvPr id="1099" name="Google Shape;1099;p32"/>
          <p:cNvSpPr txBox="1"/>
          <p:nvPr/>
        </p:nvSpPr>
        <p:spPr>
          <a:xfrm>
            <a:off x="1335050" y="1222625"/>
            <a:ext cx="6928200" cy="29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Barlow"/>
              <a:ea typeface="Barlow"/>
              <a:cs typeface="Barlow"/>
              <a:sym typeface="Barlow"/>
            </a:endParaRPr>
          </a:p>
        </p:txBody>
      </p:sp>
      <p:sp>
        <p:nvSpPr>
          <p:cNvPr id="1100" name="Google Shape;1100;p32"/>
          <p:cNvSpPr txBox="1"/>
          <p:nvPr>
            <p:ph idx="1" type="subTitle"/>
          </p:nvPr>
        </p:nvSpPr>
        <p:spPr>
          <a:xfrm>
            <a:off x="1780800" y="2093600"/>
            <a:ext cx="2652600" cy="5259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sz="1000"/>
              <a:t>Not everyone has access to the technology. This can affect the use of mobile apps or telehealth appointments.</a:t>
            </a:r>
            <a:endParaRPr sz="1000"/>
          </a:p>
        </p:txBody>
      </p:sp>
      <p:sp>
        <p:nvSpPr>
          <p:cNvPr id="1101" name="Google Shape;1101;p32"/>
          <p:cNvSpPr txBox="1"/>
          <p:nvPr>
            <p:ph idx="2" type="subTitle"/>
          </p:nvPr>
        </p:nvSpPr>
        <p:spPr>
          <a:xfrm>
            <a:off x="1784775" y="1777600"/>
            <a:ext cx="2652600" cy="3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Digital Divide</a:t>
            </a:r>
            <a:endParaRPr/>
          </a:p>
        </p:txBody>
      </p:sp>
      <p:sp>
        <p:nvSpPr>
          <p:cNvPr id="1102" name="Google Shape;1102;p32"/>
          <p:cNvSpPr txBox="1"/>
          <p:nvPr>
            <p:ph idx="3" type="subTitle"/>
          </p:nvPr>
        </p:nvSpPr>
        <p:spPr>
          <a:xfrm>
            <a:off x="1780800" y="3297925"/>
            <a:ext cx="2652600" cy="5259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sz="1000"/>
              <a:t>Mobile apps are useful for tracking steps, working out…etc., but once the app is no longer used or deleted old habits may come back</a:t>
            </a:r>
            <a:endParaRPr sz="1000"/>
          </a:p>
        </p:txBody>
      </p:sp>
      <p:sp>
        <p:nvSpPr>
          <p:cNvPr id="1103" name="Google Shape;1103;p32"/>
          <p:cNvSpPr txBox="1"/>
          <p:nvPr>
            <p:ph idx="4" type="subTitle"/>
          </p:nvPr>
        </p:nvSpPr>
        <p:spPr>
          <a:xfrm>
            <a:off x="1780800" y="2994275"/>
            <a:ext cx="2652600" cy="3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Reliant on Tech</a:t>
            </a:r>
            <a:endParaRPr/>
          </a:p>
        </p:txBody>
      </p:sp>
      <p:sp>
        <p:nvSpPr>
          <p:cNvPr id="1104" name="Google Shape;1104;p32"/>
          <p:cNvSpPr txBox="1"/>
          <p:nvPr>
            <p:ph idx="5" type="subTitle"/>
          </p:nvPr>
        </p:nvSpPr>
        <p:spPr>
          <a:xfrm>
            <a:off x="4716073" y="2093600"/>
            <a:ext cx="2688300" cy="525900"/>
          </a:xfrm>
          <a:prstGeom prst="rect">
            <a:avLst/>
          </a:prstGeom>
        </p:spPr>
        <p:txBody>
          <a:bodyPr anchorCtr="0" anchor="t" bIns="0" lIns="0" spcFirstLastPara="1" rIns="0" wrap="square" tIns="0">
            <a:noAutofit/>
          </a:bodyPr>
          <a:lstStyle/>
          <a:p>
            <a:pPr indent="0" lvl="0" marL="0" rtl="0" algn="r">
              <a:spcBef>
                <a:spcPts val="0"/>
              </a:spcBef>
              <a:spcAft>
                <a:spcPts val="1200"/>
              </a:spcAft>
              <a:buNone/>
            </a:pPr>
            <a:r>
              <a:rPr lang="en" sz="1000"/>
              <a:t>Even though apps can help get people moving, the use of technology from gaming, TV, or phones can cause people to lead be sedentary.</a:t>
            </a:r>
            <a:endParaRPr sz="1000"/>
          </a:p>
        </p:txBody>
      </p:sp>
      <p:sp>
        <p:nvSpPr>
          <p:cNvPr id="1105" name="Google Shape;1105;p32"/>
          <p:cNvSpPr txBox="1"/>
          <p:nvPr>
            <p:ph idx="6" type="subTitle"/>
          </p:nvPr>
        </p:nvSpPr>
        <p:spPr>
          <a:xfrm>
            <a:off x="4717700" y="1777600"/>
            <a:ext cx="2688300" cy="302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Sedentary Lifestyle</a:t>
            </a:r>
            <a:endParaRPr/>
          </a:p>
        </p:txBody>
      </p:sp>
      <p:sp>
        <p:nvSpPr>
          <p:cNvPr id="1106" name="Google Shape;1106;p32"/>
          <p:cNvSpPr txBox="1"/>
          <p:nvPr>
            <p:ph idx="7" type="subTitle"/>
          </p:nvPr>
        </p:nvSpPr>
        <p:spPr>
          <a:xfrm>
            <a:off x="4716073" y="3297925"/>
            <a:ext cx="2688300" cy="525900"/>
          </a:xfrm>
          <a:prstGeom prst="rect">
            <a:avLst/>
          </a:prstGeom>
        </p:spPr>
        <p:txBody>
          <a:bodyPr anchorCtr="0" anchor="t" bIns="0" lIns="0" spcFirstLastPara="1" rIns="0" wrap="square" tIns="0">
            <a:noAutofit/>
          </a:bodyPr>
          <a:lstStyle/>
          <a:p>
            <a:pPr indent="0" lvl="0" marL="0" rtl="0" algn="r">
              <a:spcBef>
                <a:spcPts val="0"/>
              </a:spcBef>
              <a:spcAft>
                <a:spcPts val="1200"/>
              </a:spcAft>
              <a:buNone/>
            </a:pPr>
            <a:r>
              <a:rPr lang="en" sz="1000"/>
              <a:t>Wearable devices and apps can collect private information and could be hacked or leaked. This can cause concern for using this technology.</a:t>
            </a:r>
            <a:endParaRPr sz="1000"/>
          </a:p>
        </p:txBody>
      </p:sp>
      <p:sp>
        <p:nvSpPr>
          <p:cNvPr id="1107" name="Google Shape;1107;p32"/>
          <p:cNvSpPr txBox="1"/>
          <p:nvPr>
            <p:ph idx="8" type="subTitle"/>
          </p:nvPr>
        </p:nvSpPr>
        <p:spPr>
          <a:xfrm>
            <a:off x="4717700" y="2994275"/>
            <a:ext cx="2688300" cy="302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Privacy &amp;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33"/>
          <p:cNvSpPr txBox="1"/>
          <p:nvPr>
            <p:ph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Related Work</a:t>
            </a:r>
            <a:endParaRPr/>
          </a:p>
        </p:txBody>
      </p:sp>
      <p:sp>
        <p:nvSpPr>
          <p:cNvPr id="1113" name="Google Shape;1113;p33"/>
          <p:cNvSpPr txBox="1"/>
          <p:nvPr>
            <p:ph idx="1" type="subTitle"/>
          </p:nvPr>
        </p:nvSpPr>
        <p:spPr>
          <a:xfrm>
            <a:off x="713225" y="1608225"/>
            <a:ext cx="7717500" cy="2839500"/>
          </a:xfrm>
          <a:prstGeom prst="rect">
            <a:avLst/>
          </a:prstGeom>
        </p:spPr>
        <p:txBody>
          <a:bodyPr anchorCtr="0" anchor="t" bIns="0" lIns="0" spcFirstLastPara="1" rIns="0" wrap="square" tIns="0">
            <a:noAutofit/>
          </a:bodyPr>
          <a:lstStyle/>
          <a:p>
            <a:pPr indent="-304800" lvl="0" marL="457200" rtl="0" algn="l">
              <a:spcBef>
                <a:spcPts val="0"/>
              </a:spcBef>
              <a:spcAft>
                <a:spcPts val="0"/>
              </a:spcAft>
              <a:buSzPts val="1200"/>
              <a:buChar char="●"/>
            </a:pPr>
            <a:r>
              <a:rPr lang="en" sz="1200" u="sng">
                <a:solidFill>
                  <a:schemeClr val="hlink"/>
                </a:solidFill>
                <a:hlinkClick r:id="rId3"/>
              </a:rPr>
              <a:t>Digital Interventions on Healthy Lifestyle Management: Systematic Review</a:t>
            </a:r>
            <a:r>
              <a:rPr lang="en" sz="1200"/>
              <a:t> - “Review that included digital interventions on healthy lifestyle, focusing on preventing obesity and being overweight as a prime objective. Peer-reviewed articles published between 2015 and 2020 were included.” (Chatterjee et al., 2021)</a:t>
            </a:r>
            <a:endParaRPr sz="1200"/>
          </a:p>
          <a:p>
            <a:pPr indent="-304800" lvl="0" marL="457200" rtl="0" algn="l">
              <a:spcBef>
                <a:spcPts val="0"/>
              </a:spcBef>
              <a:spcAft>
                <a:spcPts val="0"/>
              </a:spcAft>
              <a:buSzPts val="1200"/>
              <a:buChar char="●"/>
            </a:pPr>
            <a:r>
              <a:rPr lang="en" sz="1200" u="sng">
                <a:solidFill>
                  <a:schemeClr val="hlink"/>
                </a:solidFill>
                <a:hlinkClick r:id="rId4"/>
              </a:rPr>
              <a:t>Role of Technology in Promoting Heart Healthy Behavior Change to Increase Equity in Optimal Cardiovascular Health</a:t>
            </a:r>
            <a:r>
              <a:rPr lang="en" sz="1200"/>
              <a:t> - Discusses how technology-enabled interventions can promote heart-healthy behaviors from adolescence to adulthood.</a:t>
            </a:r>
            <a:endParaRPr sz="1200"/>
          </a:p>
          <a:p>
            <a:pPr indent="-304800" lvl="0" marL="457200" rtl="0" algn="l">
              <a:spcBef>
                <a:spcPts val="0"/>
              </a:spcBef>
              <a:spcAft>
                <a:spcPts val="0"/>
              </a:spcAft>
              <a:buSzPts val="1200"/>
              <a:buChar char="●"/>
            </a:pPr>
            <a:r>
              <a:rPr lang="en" sz="1200" u="sng">
                <a:solidFill>
                  <a:schemeClr val="hlink"/>
                </a:solidFill>
                <a:hlinkClick r:id="rId5"/>
              </a:rPr>
              <a:t>12 Years of Self-tracking for Promoting Physical Activity from a User Diversity Perspective</a:t>
            </a:r>
            <a:r>
              <a:rPr lang="en" sz="1200"/>
              <a:t> - “We analyze a corpus of 12 years of research in self-tracking technology for health behavior change, focusing on physical activity, to identify those design elements that have proven most effective in inciting desirable behavior across diverse population segments. We then provide actionable recommendations for designing and evaluating behavior change self-tracking technology based on age, gender, occupation, fitness, and health condition. Finally, we engage in a critical commentary on the diversity of the domain and discuss ethical concerns surrounding tailored interventions and directions for moving forward.” (Yfantidou et al., 2022)</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34"/>
          <p:cNvSpPr txBox="1"/>
          <p:nvPr>
            <p:ph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Opportunities</a:t>
            </a:r>
            <a:endParaRPr/>
          </a:p>
        </p:txBody>
      </p:sp>
      <p:sp>
        <p:nvSpPr>
          <p:cNvPr id="1119" name="Google Shape;1119;p34"/>
          <p:cNvSpPr txBox="1"/>
          <p:nvPr>
            <p:ph idx="1" type="subTitle"/>
          </p:nvPr>
        </p:nvSpPr>
        <p:spPr>
          <a:xfrm>
            <a:off x="751850" y="1608225"/>
            <a:ext cx="7560600" cy="2776500"/>
          </a:xfrm>
          <a:prstGeom prst="rect">
            <a:avLst/>
          </a:prstGeom>
        </p:spPr>
        <p:txBody>
          <a:bodyPr anchorCtr="0" anchor="t" bIns="0" lIns="0" spcFirstLastPara="1" rIns="0" wrap="square" tIns="0">
            <a:noAutofit/>
          </a:bodyPr>
          <a:lstStyle/>
          <a:p>
            <a:pPr indent="-304800" lvl="0" marL="457200" rtl="0" algn="l">
              <a:spcBef>
                <a:spcPts val="0"/>
              </a:spcBef>
              <a:spcAft>
                <a:spcPts val="0"/>
              </a:spcAft>
              <a:buSzPts val="1200"/>
              <a:buChar char="●"/>
            </a:pPr>
            <a:r>
              <a:rPr b="1" lang="en" sz="1200" u="sng"/>
              <a:t>AI Powered Behavior Coaching</a:t>
            </a:r>
            <a:r>
              <a:rPr lang="en" sz="1200"/>
              <a:t> - Using AI, such as chatbots and virtual assistants, to help build healthy behaviors by with personalized support for coaching, meal planning, macros, and advice.</a:t>
            </a:r>
            <a:endParaRPr sz="1200"/>
          </a:p>
          <a:p>
            <a:pPr indent="-304800" lvl="0" marL="457200" rtl="0" algn="l">
              <a:spcBef>
                <a:spcPts val="0"/>
              </a:spcBef>
              <a:spcAft>
                <a:spcPts val="0"/>
              </a:spcAft>
              <a:buSzPts val="1200"/>
              <a:buChar char="●"/>
            </a:pPr>
            <a:r>
              <a:rPr b="1" lang="en" sz="1200" u="sng"/>
              <a:t>Gamification </a:t>
            </a:r>
            <a:r>
              <a:rPr lang="en" sz="1200"/>
              <a:t>- Gamifying mental health interventions to improve the lifestyle of those with mental illnesses to enhance engagement and create better healthy behaviors. </a:t>
            </a:r>
            <a:endParaRPr sz="1200"/>
          </a:p>
          <a:p>
            <a:pPr indent="-304800" lvl="0" marL="457200" rtl="0" algn="l">
              <a:spcBef>
                <a:spcPts val="0"/>
              </a:spcBef>
              <a:spcAft>
                <a:spcPts val="0"/>
              </a:spcAft>
              <a:buSzPts val="1200"/>
              <a:buChar char="●"/>
            </a:pPr>
            <a:r>
              <a:rPr b="1" lang="en" sz="1200" u="sng">
                <a:solidFill>
                  <a:schemeClr val="hlink"/>
                </a:solidFill>
                <a:hlinkClick r:id="rId3"/>
              </a:rPr>
              <a:t>Environmental Sensing w/Wearable Devices</a:t>
            </a:r>
            <a:r>
              <a:rPr lang="en" sz="1200"/>
              <a:t> - “Accelerometer data, microphone, and call logs can be utilized to identify voice features and social activities indicative of depressive symptoms, and physiological factors such as heart rate and skin conductance can be used to detect stress and anxiety disorders.” (PA;, 2021)</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35"/>
          <p:cNvSpPr txBox="1"/>
          <p:nvPr>
            <p:ph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p:txBody>
      </p:sp>
      <p:sp>
        <p:nvSpPr>
          <p:cNvPr id="1125" name="Google Shape;1125;p35"/>
          <p:cNvSpPr txBox="1"/>
          <p:nvPr>
            <p:ph idx="1" type="subTitle"/>
          </p:nvPr>
        </p:nvSpPr>
        <p:spPr>
          <a:xfrm>
            <a:off x="2211600" y="1608225"/>
            <a:ext cx="4720800" cy="221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Technology has both pros and cons when it comes to helping maintain a healthy lifestyle. We’ve discussed how apps, wearable devices, and e-health can be beneficial and challenging for someone based on their current habits, lifestyle, and access to care.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36"/>
          <p:cNvSpPr txBox="1"/>
          <p:nvPr>
            <p:ph type="title"/>
          </p:nvPr>
        </p:nvSpPr>
        <p:spPr>
          <a:xfrm>
            <a:off x="713225" y="5212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References</a:t>
            </a:r>
            <a:endParaRPr/>
          </a:p>
        </p:txBody>
      </p:sp>
      <p:sp>
        <p:nvSpPr>
          <p:cNvPr id="1131" name="Google Shape;1131;p36"/>
          <p:cNvSpPr txBox="1"/>
          <p:nvPr/>
        </p:nvSpPr>
        <p:spPr>
          <a:xfrm>
            <a:off x="920500" y="1299925"/>
            <a:ext cx="7385100" cy="32043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Font typeface="Barlow"/>
              <a:buChar char="●"/>
            </a:pPr>
            <a:r>
              <a:rPr lang="en" sz="1100">
                <a:solidFill>
                  <a:schemeClr val="hlink"/>
                </a:solidFill>
              </a:rPr>
              <a:t>Deniz-Garcia, A., Fabelo, H., Rodriguez-Almeida, A. J., Zamora-Zamorano, G., Castro-Fernandez, M., Alberiche Ruano, M. D. P., Solvoll, T., Granja, C., Schopf, T. R., Callico, G. M., Soguero-Ruiz, C., Wägner, A. M., &amp; WARIFA Consortium. (2023, May 4). </a:t>
            </a:r>
            <a:r>
              <a:rPr i="1" lang="en" sz="1100">
                <a:solidFill>
                  <a:schemeClr val="hlink"/>
                </a:solidFill>
              </a:rPr>
              <a:t>Quality, usability, and effectiveness of mHealth Apps and the role of Artificial Intelligence: Current scenario and challenges</a:t>
            </a:r>
            <a:r>
              <a:rPr lang="en" sz="1100">
                <a:solidFill>
                  <a:schemeClr val="hlink"/>
                </a:solidFill>
              </a:rPr>
              <a:t>. Journal of medical Internet research. https://pmc.ncbi.nlm.nih.gov/articles/PMC10196903/</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lang="en" sz="1100">
                <a:solidFill>
                  <a:schemeClr val="hlink"/>
                </a:solidFill>
              </a:rPr>
              <a:t>Mayo Clinic Staff. (2024, September 5). </a:t>
            </a:r>
            <a:r>
              <a:rPr i="1" lang="en" sz="1100">
                <a:solidFill>
                  <a:schemeClr val="hlink"/>
                </a:solidFill>
              </a:rPr>
              <a:t>Managing your health in the age of wi-fi</a:t>
            </a:r>
            <a:r>
              <a:rPr lang="en" sz="1100">
                <a:solidFill>
                  <a:schemeClr val="hlink"/>
                </a:solidFill>
              </a:rPr>
              <a:t>. Telehealth: Technology meets health care. </a:t>
            </a:r>
            <a:r>
              <a:rPr lang="en" sz="1100" u="sng">
                <a:solidFill>
                  <a:schemeClr val="hlink"/>
                </a:solidFill>
                <a:hlinkClick r:id="rId3"/>
              </a:rPr>
              <a:t>https://www.mayoclinic.org/healthy-lifestyle/consumer-health/in-depth/telehealth</a:t>
            </a:r>
            <a:r>
              <a:rPr lang="en" sz="1100" u="sng">
                <a:solidFill>
                  <a:schemeClr val="hlink"/>
                </a:solidFill>
                <a:hlinkClick r:id="rId4"/>
              </a:rPr>
              <a:t>/art-20044878</a:t>
            </a:r>
            <a:r>
              <a:rPr lang="en" sz="1100">
                <a:solidFill>
                  <a:schemeClr val="hlink"/>
                </a:solidFill>
              </a:rPr>
              <a:t>?</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lang="en" sz="1100">
                <a:solidFill>
                  <a:schemeClr val="hlink"/>
                </a:solidFill>
              </a:rPr>
              <a:t>Saeed, S. A., &amp; Masters, R. M. (2021, July 23). </a:t>
            </a:r>
            <a:r>
              <a:rPr i="1" lang="en" sz="1100">
                <a:solidFill>
                  <a:schemeClr val="hlink"/>
                </a:solidFill>
              </a:rPr>
              <a:t>Disparities in health care and the digital divide</a:t>
            </a:r>
            <a:r>
              <a:rPr lang="en" sz="1100">
                <a:solidFill>
                  <a:schemeClr val="hlink"/>
                </a:solidFill>
              </a:rPr>
              <a:t>. Current psychiatry reports. https://pmc.ncbi.nlm.nih.gov/articles/PMC8300069/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lang="en" sz="1100">
                <a:solidFill>
                  <a:schemeClr val="hlink"/>
                </a:solidFill>
              </a:rPr>
              <a:t>Jodka, S. H. (2024, October 25). </a:t>
            </a:r>
            <a:r>
              <a:rPr i="1" lang="en" sz="1100">
                <a:solidFill>
                  <a:schemeClr val="hlink"/>
                </a:solidFill>
              </a:rPr>
              <a:t>HIPAA-Free Zone? think again: The surprising state laws regulating collection of health and fitness data | Reuters</a:t>
            </a:r>
            <a:r>
              <a:rPr lang="en" sz="1100">
                <a:solidFill>
                  <a:schemeClr val="hlink"/>
                </a:solidFill>
              </a:rPr>
              <a:t>. HIPAA-free zone? Think again: the surprising state laws regulating collection of health and fitness data. https://www.reuters.com/legal/litigation/hipaa-free-zone-think-again-surprising-state-laws-regulating-collection-health-2024-10-25/ </a:t>
            </a: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t/>
            </a:r>
            <a:endParaRPr sz="1100">
              <a:solidFill>
                <a:schemeClr val="hlink"/>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y Lifestyle Products MK Plan by Slidesgo">
  <a:themeElements>
    <a:clrScheme name="Simple Light">
      <a:dk1>
        <a:srgbClr val="212121"/>
      </a:dk1>
      <a:lt1>
        <a:srgbClr val="FFFFFF"/>
      </a:lt1>
      <a:dk2>
        <a:srgbClr val="1B3B43"/>
      </a:dk2>
      <a:lt2>
        <a:srgbClr val="EED4C6"/>
      </a:lt2>
      <a:accent1>
        <a:srgbClr val="C48506"/>
      </a:accent1>
      <a:accent2>
        <a:srgbClr val="DECF9A"/>
      </a:accent2>
      <a:accent3>
        <a:srgbClr val="C4D202"/>
      </a:accent3>
      <a:accent4>
        <a:srgbClr val="E5F02F"/>
      </a:accent4>
      <a:accent5>
        <a:srgbClr val="F3B898"/>
      </a:accent5>
      <a:accent6>
        <a:srgbClr val="F9D1B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