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lexandria"/>
      <p:regular r:id="rId11"/>
      <p:bold r:id="rId12"/>
    </p:embeddedFont>
    <p:embeddedFont>
      <p:font typeface="Antonio"/>
      <p:regular r:id="rId13"/>
      <p:bold r:id="rId14"/>
    </p:embeddedFont>
    <p:embeddedFont>
      <p:font typeface="Barlow Semi Condense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lexandria-regular.fntdata"/><Relationship Id="rId10" Type="http://schemas.openxmlformats.org/officeDocument/2006/relationships/slide" Target="slides/slide6.xml"/><Relationship Id="rId13" Type="http://schemas.openxmlformats.org/officeDocument/2006/relationships/font" Target="fonts/Antonio-regular.fntdata"/><Relationship Id="rId12" Type="http://schemas.openxmlformats.org/officeDocument/2006/relationships/font" Target="fonts/Alexandria-bold.fntdata"/><Relationship Id="rId15" Type="http://schemas.openxmlformats.org/officeDocument/2006/relationships/font" Target="fonts/BarlowSemiCondensed-regular.fntdata"/><Relationship Id="rId14" Type="http://schemas.openxmlformats.org/officeDocument/2006/relationships/font" Target="fonts/Antonio-bold.fntdata"/><Relationship Id="rId17" Type="http://schemas.openxmlformats.org/officeDocument/2006/relationships/font" Target="fonts/BarlowSemiCondensed-italic.fntdata"/><Relationship Id="rId16" Type="http://schemas.openxmlformats.org/officeDocument/2006/relationships/font" Target="fonts/BarlowSemiCondensed-bold.fntdata"/><Relationship Id="rId18" Type="http://schemas.openxmlformats.org/officeDocument/2006/relationships/font" Target="fonts/BarlowSemiCondense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87f3a947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87f3a947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25d80b41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25d80b41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2f97afb5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2f97afb5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2f97afb56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2f97afb56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2f97afb56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12f97afb56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11" Type="http://schemas.openxmlformats.org/officeDocument/2006/relationships/image" Target="../media/image9.png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79700" y="1400525"/>
            <a:ext cx="63885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214000" y="3662925"/>
            <a:ext cx="4716000" cy="409500"/>
          </a:xfrm>
          <a:prstGeom prst="rect">
            <a:avLst/>
          </a:prstGeom>
          <a:solidFill>
            <a:srgbClr val="9320BC">
              <a:alpha val="15629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25226" y="-825092"/>
            <a:ext cx="11198386" cy="6901409"/>
            <a:chOff x="-925226" y="-825092"/>
            <a:chExt cx="11198386" cy="6901409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854876"/>
              <a:ext cx="9144003" cy="4288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964511">
              <a:off x="8152365" y="-593395"/>
              <a:ext cx="1918299" cy="1733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73">
              <a:off x="-378803" y="-114943"/>
              <a:ext cx="1621980" cy="1465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1695677">
              <a:off x="-643191" y="526974"/>
              <a:ext cx="1335806" cy="1527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197797">
              <a:off x="8291374" y="2989612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3094304">
              <a:off x="479192" y="4098231"/>
              <a:ext cx="314068" cy="614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 rot="-4091449">
              <a:off x="284543" y="3838663"/>
              <a:ext cx="295276" cy="578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41899" y="-311500"/>
              <a:ext cx="1184609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188050" y="4755375"/>
              <a:ext cx="1184608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612810">
              <a:off x="6062481" y="4401474"/>
              <a:ext cx="2979045" cy="14219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22;p2"/>
          <p:cNvGrpSpPr/>
          <p:nvPr/>
        </p:nvGrpSpPr>
        <p:grpSpPr>
          <a:xfrm>
            <a:off x="-195950" y="-600150"/>
            <a:ext cx="10350850" cy="5413400"/>
            <a:chOff x="-195950" y="-600150"/>
            <a:chExt cx="10350850" cy="5413400"/>
          </a:xfrm>
        </p:grpSpPr>
        <p:sp>
          <p:nvSpPr>
            <p:cNvPr id="23" name="Google Shape;23;p2"/>
            <p:cNvSpPr/>
            <p:nvPr/>
          </p:nvSpPr>
          <p:spPr>
            <a:xfrm>
              <a:off x="1451675" y="-600150"/>
              <a:ext cx="36969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36050" y="-600150"/>
              <a:ext cx="1985700" cy="1291500"/>
            </a:xfrm>
            <a:prstGeom prst="rect">
              <a:avLst/>
            </a:prstGeom>
            <a:solidFill>
              <a:srgbClr val="4F7AFA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95950" y="4403750"/>
              <a:ext cx="1647600" cy="4095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69200" y="3883163"/>
              <a:ext cx="1985700" cy="4890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1" name="Google Shape;121;p11"/>
          <p:cNvGrpSpPr/>
          <p:nvPr/>
        </p:nvGrpSpPr>
        <p:grpSpPr>
          <a:xfrm>
            <a:off x="-825050" y="-556369"/>
            <a:ext cx="10385551" cy="6827219"/>
            <a:chOff x="-825050" y="-556369"/>
            <a:chExt cx="10385551" cy="6827219"/>
          </a:xfrm>
        </p:grpSpPr>
        <p:pic>
          <p:nvPicPr>
            <p:cNvPr id="122" name="Google Shape;12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25050" y="-164474"/>
              <a:ext cx="1725901" cy="1639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156473">
              <a:off x="8508474" y="1017613"/>
              <a:ext cx="789063" cy="1335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26024" y="1915086"/>
              <a:ext cx="1315000" cy="792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6730979">
              <a:off x="1794625" y="4581783"/>
              <a:ext cx="1923211" cy="1159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886741">
              <a:off x="7771401" y="-268864"/>
              <a:ext cx="1315000" cy="7928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1"/>
          <p:cNvGrpSpPr/>
          <p:nvPr/>
        </p:nvGrpSpPr>
        <p:grpSpPr>
          <a:xfrm>
            <a:off x="-470800" y="-341825"/>
            <a:ext cx="10051550" cy="5691325"/>
            <a:chOff x="-470800" y="-341825"/>
            <a:chExt cx="10051550" cy="5691325"/>
          </a:xfrm>
        </p:grpSpPr>
        <p:sp>
          <p:nvSpPr>
            <p:cNvPr id="128" name="Google Shape;128;p11"/>
            <p:cNvSpPr/>
            <p:nvPr/>
          </p:nvSpPr>
          <p:spPr>
            <a:xfrm>
              <a:off x="-195250" y="47768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7979650" y="362200"/>
              <a:ext cx="160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-470800" y="-341825"/>
              <a:ext cx="19857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hasCustomPrompt="1" idx="2" type="title"/>
          </p:nvPr>
        </p:nvSpPr>
        <p:spPr>
          <a:xfrm>
            <a:off x="1507025" y="1328483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/>
          <p:nvPr>
            <p:ph hasCustomPrompt="1" idx="3" type="title"/>
          </p:nvPr>
        </p:nvSpPr>
        <p:spPr>
          <a:xfrm>
            <a:off x="1507025" y="2914291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/>
          <p:nvPr>
            <p:ph hasCustomPrompt="1" idx="4" type="title"/>
          </p:nvPr>
        </p:nvSpPr>
        <p:spPr>
          <a:xfrm>
            <a:off x="4206300" y="1328483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hasCustomPrompt="1" idx="5" type="title"/>
          </p:nvPr>
        </p:nvSpPr>
        <p:spPr>
          <a:xfrm>
            <a:off x="4206300" y="2914291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6" type="title"/>
          </p:nvPr>
        </p:nvSpPr>
        <p:spPr>
          <a:xfrm>
            <a:off x="6905575" y="1328483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7" type="title"/>
          </p:nvPr>
        </p:nvSpPr>
        <p:spPr>
          <a:xfrm>
            <a:off x="6905575" y="2914291"/>
            <a:ext cx="731400" cy="731400"/>
          </a:xfrm>
          <a:prstGeom prst="rect">
            <a:avLst/>
          </a:prstGeom>
          <a:solidFill>
            <a:srgbClr val="9A31C0">
              <a:alpha val="1938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719975" y="2086625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3419250" y="2086625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6118525" y="2086625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719975" y="3672500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4" type="subTitle"/>
          </p:nvPr>
        </p:nvSpPr>
        <p:spPr>
          <a:xfrm>
            <a:off x="3419250" y="3672500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5" type="subTitle"/>
          </p:nvPr>
        </p:nvSpPr>
        <p:spPr>
          <a:xfrm>
            <a:off x="6118525" y="3672500"/>
            <a:ext cx="23055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"/>
              <a:buNone/>
              <a:defRPr b="1" sz="2000"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grpSp>
        <p:nvGrpSpPr>
          <p:cNvPr id="147" name="Google Shape;147;p13"/>
          <p:cNvGrpSpPr/>
          <p:nvPr/>
        </p:nvGrpSpPr>
        <p:grpSpPr>
          <a:xfrm>
            <a:off x="-544649" y="-931316"/>
            <a:ext cx="10565029" cy="6216042"/>
            <a:chOff x="-544649" y="-931316"/>
            <a:chExt cx="10565029" cy="6216042"/>
          </a:xfrm>
        </p:grpSpPr>
        <p:pic>
          <p:nvPicPr>
            <p:cNvPr id="148" name="Google Shape;14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376923">
              <a:off x="-428934" y="98281"/>
              <a:ext cx="875870" cy="771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461287">
              <a:off x="304626" y="-529008"/>
              <a:ext cx="1582949" cy="9543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385580" y="3878250"/>
              <a:ext cx="2449393" cy="1406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7242007">
              <a:off x="8375548" y="402613"/>
              <a:ext cx="1379891" cy="1401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8100000">
              <a:off x="7836595" y="-312290"/>
              <a:ext cx="1184608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95249" y="535002"/>
              <a:ext cx="1074056" cy="945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3"/>
          <p:cNvGrpSpPr/>
          <p:nvPr/>
        </p:nvGrpSpPr>
        <p:grpSpPr>
          <a:xfrm>
            <a:off x="-470800" y="-341825"/>
            <a:ext cx="10051550" cy="5691325"/>
            <a:chOff x="-470800" y="-341825"/>
            <a:chExt cx="10051550" cy="5691325"/>
          </a:xfrm>
        </p:grpSpPr>
        <p:sp>
          <p:nvSpPr>
            <p:cNvPr id="155" name="Google Shape;155;p13"/>
            <p:cNvSpPr/>
            <p:nvPr/>
          </p:nvSpPr>
          <p:spPr>
            <a:xfrm>
              <a:off x="-195250" y="47768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979650" y="362200"/>
              <a:ext cx="160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8720925" y="3337225"/>
              <a:ext cx="689100" cy="19740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-470800" y="-341825"/>
              <a:ext cx="19857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62" name="Google Shape;162;p14"/>
          <p:cNvGrpSpPr/>
          <p:nvPr/>
        </p:nvGrpSpPr>
        <p:grpSpPr>
          <a:xfrm>
            <a:off x="-812236" y="101970"/>
            <a:ext cx="10336996" cy="5477536"/>
            <a:chOff x="-812236" y="101970"/>
            <a:chExt cx="10336996" cy="5477536"/>
          </a:xfrm>
        </p:grpSpPr>
        <p:pic>
          <p:nvPicPr>
            <p:cNvPr id="163" name="Google Shape;1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61584">
              <a:off x="-677899" y="3349704"/>
              <a:ext cx="1392997" cy="1258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3992" y="101970"/>
              <a:ext cx="1100769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155661">
              <a:off x="-444769" y="4548436"/>
              <a:ext cx="1229035" cy="7409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14"/>
          <p:cNvGrpSpPr/>
          <p:nvPr/>
        </p:nvGrpSpPr>
        <p:grpSpPr>
          <a:xfrm>
            <a:off x="-690650" y="-193375"/>
            <a:ext cx="10049200" cy="5450900"/>
            <a:chOff x="-690650" y="-193375"/>
            <a:chExt cx="10049200" cy="5450900"/>
          </a:xfrm>
        </p:grpSpPr>
        <p:sp>
          <p:nvSpPr>
            <p:cNvPr id="167" name="Google Shape;167;p14"/>
            <p:cNvSpPr/>
            <p:nvPr/>
          </p:nvSpPr>
          <p:spPr>
            <a:xfrm>
              <a:off x="-690650" y="-193375"/>
              <a:ext cx="1720800" cy="6384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7637750" y="4619125"/>
              <a:ext cx="1720800" cy="6384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0600" y="4734276"/>
              <a:ext cx="1825500" cy="5067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172" name="Google Shape;172;p15"/>
          <p:cNvGrpSpPr/>
          <p:nvPr/>
        </p:nvGrpSpPr>
        <p:grpSpPr>
          <a:xfrm>
            <a:off x="-630065" y="-746208"/>
            <a:ext cx="10812976" cy="6893282"/>
            <a:chOff x="-639290" y="-783133"/>
            <a:chExt cx="10812976" cy="6893282"/>
          </a:xfrm>
        </p:grpSpPr>
        <p:pic>
          <p:nvPicPr>
            <p:cNvPr id="173" name="Google Shape;173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800013">
              <a:off x="7176447" y="4514715"/>
              <a:ext cx="2294402" cy="1095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39290" y="274275"/>
              <a:ext cx="1497189" cy="14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782292">
              <a:off x="371923" y="-437914"/>
              <a:ext cx="1229036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2491875">
              <a:off x="8196924" y="2274721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15"/>
          <p:cNvGrpSpPr/>
          <p:nvPr/>
        </p:nvGrpSpPr>
        <p:grpSpPr>
          <a:xfrm>
            <a:off x="-303325" y="-103275"/>
            <a:ext cx="9602100" cy="5379975"/>
            <a:chOff x="-303325" y="-103275"/>
            <a:chExt cx="9602100" cy="5379975"/>
          </a:xfrm>
        </p:grpSpPr>
        <p:sp>
          <p:nvSpPr>
            <p:cNvPr id="178" name="Google Shape;178;p15"/>
            <p:cNvSpPr/>
            <p:nvPr/>
          </p:nvSpPr>
          <p:spPr>
            <a:xfrm>
              <a:off x="8621975" y="2580550"/>
              <a:ext cx="676800" cy="19590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-303325" y="-103275"/>
              <a:ext cx="14973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40075" y="4185900"/>
              <a:ext cx="443700" cy="10908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>
            <p:ph type="title"/>
          </p:nvPr>
        </p:nvSpPr>
        <p:spPr>
          <a:xfrm>
            <a:off x="1458150" y="3062100"/>
            <a:ext cx="62277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16"/>
          <p:cNvSpPr txBox="1"/>
          <p:nvPr>
            <p:ph idx="1" type="subTitle"/>
          </p:nvPr>
        </p:nvSpPr>
        <p:spPr>
          <a:xfrm>
            <a:off x="1458150" y="1770350"/>
            <a:ext cx="6227700" cy="12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85" name="Google Shape;185;p16"/>
          <p:cNvGrpSpPr/>
          <p:nvPr/>
        </p:nvGrpSpPr>
        <p:grpSpPr>
          <a:xfrm>
            <a:off x="-597489" y="-655577"/>
            <a:ext cx="10415996" cy="6704627"/>
            <a:chOff x="-597489" y="-655577"/>
            <a:chExt cx="10415996" cy="6704627"/>
          </a:xfrm>
        </p:grpSpPr>
        <p:pic>
          <p:nvPicPr>
            <p:cNvPr id="186" name="Google Shape;18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51201">
              <a:off x="-577937" y="215051"/>
              <a:ext cx="1531052" cy="923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676977">
              <a:off x="6674505" y="-377888"/>
              <a:ext cx="2979042" cy="14219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35521" y="3292642"/>
              <a:ext cx="1882986" cy="1733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6314011">
              <a:off x="6583106" y="4582181"/>
              <a:ext cx="1699563" cy="102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872203">
              <a:off x="-317129" y="2047398"/>
              <a:ext cx="1009433" cy="608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 rot="-439510">
              <a:off x="-393448" y="743461"/>
              <a:ext cx="1162071" cy="13289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16"/>
          <p:cNvGrpSpPr/>
          <p:nvPr/>
        </p:nvGrpSpPr>
        <p:grpSpPr>
          <a:xfrm>
            <a:off x="-376650" y="-221775"/>
            <a:ext cx="10252875" cy="5543575"/>
            <a:chOff x="-376650" y="-221775"/>
            <a:chExt cx="10252875" cy="5543575"/>
          </a:xfrm>
        </p:grpSpPr>
        <p:sp>
          <p:nvSpPr>
            <p:cNvPr id="193" name="Google Shape;193;p16"/>
            <p:cNvSpPr/>
            <p:nvPr/>
          </p:nvSpPr>
          <p:spPr>
            <a:xfrm>
              <a:off x="-176775" y="47491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8275125" y="840300"/>
              <a:ext cx="160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-376650" y="-221775"/>
              <a:ext cx="1985700" cy="12915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idx="1" type="subTitle"/>
          </p:nvPr>
        </p:nvSpPr>
        <p:spPr>
          <a:xfrm>
            <a:off x="715100" y="1142200"/>
            <a:ext cx="3606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17"/>
          <p:cNvSpPr txBox="1"/>
          <p:nvPr>
            <p:ph type="title"/>
          </p:nvPr>
        </p:nvSpPr>
        <p:spPr>
          <a:xfrm>
            <a:off x="715100" y="375700"/>
            <a:ext cx="3606600" cy="77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0" name="Google Shape;200;p17"/>
          <p:cNvSpPr/>
          <p:nvPr>
            <p:ph idx="2" type="pic"/>
          </p:nvPr>
        </p:nvSpPr>
        <p:spPr>
          <a:xfrm>
            <a:off x="0" y="2038825"/>
            <a:ext cx="2933700" cy="2759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17"/>
          <p:cNvSpPr/>
          <p:nvPr>
            <p:ph idx="3" type="pic"/>
          </p:nvPr>
        </p:nvSpPr>
        <p:spPr>
          <a:xfrm>
            <a:off x="3127250" y="2038825"/>
            <a:ext cx="2933700" cy="27594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17"/>
          <p:cNvSpPr/>
          <p:nvPr>
            <p:ph idx="4" type="pic"/>
          </p:nvPr>
        </p:nvSpPr>
        <p:spPr>
          <a:xfrm>
            <a:off x="6254501" y="2038825"/>
            <a:ext cx="2933700" cy="275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3" name="Google Shape;203;p17"/>
          <p:cNvGrpSpPr/>
          <p:nvPr/>
        </p:nvGrpSpPr>
        <p:grpSpPr>
          <a:xfrm>
            <a:off x="7930568" y="-738395"/>
            <a:ext cx="1785816" cy="2580196"/>
            <a:chOff x="7930568" y="-738395"/>
            <a:chExt cx="1785816" cy="2580196"/>
          </a:xfrm>
        </p:grpSpPr>
        <p:pic>
          <p:nvPicPr>
            <p:cNvPr id="204" name="Google Shape;2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3468414">
              <a:off x="7956026" y="-404000"/>
              <a:ext cx="1184609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3134" y="301400"/>
              <a:ext cx="1673250" cy="15404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17"/>
          <p:cNvSpPr/>
          <p:nvPr/>
        </p:nvSpPr>
        <p:spPr>
          <a:xfrm>
            <a:off x="7794975" y="205200"/>
            <a:ext cx="1601100" cy="481500"/>
          </a:xfrm>
          <a:prstGeom prst="rect">
            <a:avLst/>
          </a:prstGeom>
          <a:solidFill>
            <a:srgbClr val="64AA42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" type="subTitle"/>
          </p:nvPr>
        </p:nvSpPr>
        <p:spPr>
          <a:xfrm>
            <a:off x="745703" y="2460200"/>
            <a:ext cx="2318700" cy="50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" type="subTitle"/>
          </p:nvPr>
        </p:nvSpPr>
        <p:spPr>
          <a:xfrm>
            <a:off x="745703" y="2892900"/>
            <a:ext cx="2318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3" type="subTitle"/>
          </p:nvPr>
        </p:nvSpPr>
        <p:spPr>
          <a:xfrm>
            <a:off x="3412650" y="2892900"/>
            <a:ext cx="2318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8"/>
          <p:cNvSpPr txBox="1"/>
          <p:nvPr>
            <p:ph idx="4" type="subTitle"/>
          </p:nvPr>
        </p:nvSpPr>
        <p:spPr>
          <a:xfrm>
            <a:off x="6073297" y="2892900"/>
            <a:ext cx="23250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5" type="subTitle"/>
          </p:nvPr>
        </p:nvSpPr>
        <p:spPr>
          <a:xfrm>
            <a:off x="3412650" y="2460200"/>
            <a:ext cx="2318700" cy="50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6" type="subTitle"/>
          </p:nvPr>
        </p:nvSpPr>
        <p:spPr>
          <a:xfrm>
            <a:off x="6073297" y="2460200"/>
            <a:ext cx="2325000" cy="50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>
            <a:off x="-639290" y="-783133"/>
            <a:ext cx="10812976" cy="6893282"/>
            <a:chOff x="-639290" y="-783133"/>
            <a:chExt cx="10812976" cy="6893282"/>
          </a:xfrm>
        </p:grpSpPr>
        <p:pic>
          <p:nvPicPr>
            <p:cNvPr id="217" name="Google Shape;2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800013">
              <a:off x="7176447" y="4514715"/>
              <a:ext cx="2294402" cy="1095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39290" y="274275"/>
              <a:ext cx="1497189" cy="14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782292">
              <a:off x="371923" y="-437914"/>
              <a:ext cx="1229036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491875">
              <a:off x="8196924" y="2274721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18"/>
          <p:cNvGrpSpPr/>
          <p:nvPr/>
        </p:nvGrpSpPr>
        <p:grpSpPr>
          <a:xfrm>
            <a:off x="-303325" y="-103275"/>
            <a:ext cx="9602100" cy="5379975"/>
            <a:chOff x="-303325" y="-103275"/>
            <a:chExt cx="9602100" cy="5379975"/>
          </a:xfrm>
        </p:grpSpPr>
        <p:sp>
          <p:nvSpPr>
            <p:cNvPr id="222" name="Google Shape;222;p18"/>
            <p:cNvSpPr/>
            <p:nvPr/>
          </p:nvSpPr>
          <p:spPr>
            <a:xfrm>
              <a:off x="8621975" y="2580550"/>
              <a:ext cx="676800" cy="19590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303325" y="-103275"/>
              <a:ext cx="14973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40075" y="4185900"/>
              <a:ext cx="443700" cy="10908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8" name="Google Shape;228;p19"/>
          <p:cNvSpPr txBox="1"/>
          <p:nvPr>
            <p:ph idx="1" type="subTitle"/>
          </p:nvPr>
        </p:nvSpPr>
        <p:spPr>
          <a:xfrm>
            <a:off x="1877451" y="1656375"/>
            <a:ext cx="35895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2" type="subTitle"/>
          </p:nvPr>
        </p:nvSpPr>
        <p:spPr>
          <a:xfrm>
            <a:off x="3355975" y="2876075"/>
            <a:ext cx="35895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3" type="subTitle"/>
          </p:nvPr>
        </p:nvSpPr>
        <p:spPr>
          <a:xfrm>
            <a:off x="4840017" y="4095775"/>
            <a:ext cx="35895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20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31" name="Google Shape;231;p19"/>
          <p:cNvSpPr txBox="1"/>
          <p:nvPr>
            <p:ph idx="4" type="subTitle"/>
          </p:nvPr>
        </p:nvSpPr>
        <p:spPr>
          <a:xfrm>
            <a:off x="1877451" y="1287425"/>
            <a:ext cx="3589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19"/>
          <p:cNvSpPr txBox="1"/>
          <p:nvPr>
            <p:ph idx="5" type="subTitle"/>
          </p:nvPr>
        </p:nvSpPr>
        <p:spPr>
          <a:xfrm>
            <a:off x="3355975" y="2507130"/>
            <a:ext cx="3589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6" type="subTitle"/>
          </p:nvPr>
        </p:nvSpPr>
        <p:spPr>
          <a:xfrm>
            <a:off x="4840017" y="3726835"/>
            <a:ext cx="3589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34" name="Google Shape;234;p19"/>
          <p:cNvGrpSpPr/>
          <p:nvPr/>
        </p:nvGrpSpPr>
        <p:grpSpPr>
          <a:xfrm>
            <a:off x="7900925" y="-52425"/>
            <a:ext cx="1428148" cy="2163172"/>
            <a:chOff x="7900925" y="-52425"/>
            <a:chExt cx="1428148" cy="2163172"/>
          </a:xfrm>
        </p:grpSpPr>
        <p:pic>
          <p:nvPicPr>
            <p:cNvPr id="235" name="Google Shape;23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59622" y="922797"/>
              <a:ext cx="1169451" cy="118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00925" y="-52425"/>
              <a:ext cx="314100" cy="614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3391228">
              <a:off x="8530364" y="473472"/>
              <a:ext cx="243041" cy="4757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19"/>
          <p:cNvGrpSpPr/>
          <p:nvPr/>
        </p:nvGrpSpPr>
        <p:grpSpPr>
          <a:xfrm>
            <a:off x="7568500" y="638450"/>
            <a:ext cx="2473400" cy="4802350"/>
            <a:chOff x="7568500" y="638450"/>
            <a:chExt cx="2473400" cy="4802350"/>
          </a:xfrm>
        </p:grpSpPr>
        <p:sp>
          <p:nvSpPr>
            <p:cNvPr id="239" name="Google Shape;239;p19"/>
            <p:cNvSpPr/>
            <p:nvPr/>
          </p:nvSpPr>
          <p:spPr>
            <a:xfrm>
              <a:off x="7568500" y="4802400"/>
              <a:ext cx="1720800" cy="6384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8321100" y="638450"/>
              <a:ext cx="1720800" cy="6384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4" name="Google Shape;244;p20"/>
          <p:cNvSpPr txBox="1"/>
          <p:nvPr>
            <p:ph idx="1" type="subTitle"/>
          </p:nvPr>
        </p:nvSpPr>
        <p:spPr>
          <a:xfrm>
            <a:off x="1570136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45" name="Google Shape;245;p20"/>
          <p:cNvSpPr txBox="1"/>
          <p:nvPr>
            <p:ph idx="2" type="subTitle"/>
          </p:nvPr>
        </p:nvSpPr>
        <p:spPr>
          <a:xfrm>
            <a:off x="1570137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6" name="Google Shape;246;p20"/>
          <p:cNvSpPr txBox="1"/>
          <p:nvPr>
            <p:ph idx="3" type="subTitle"/>
          </p:nvPr>
        </p:nvSpPr>
        <p:spPr>
          <a:xfrm>
            <a:off x="5448804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20"/>
          <p:cNvSpPr txBox="1"/>
          <p:nvPr>
            <p:ph idx="4" type="subTitle"/>
          </p:nvPr>
        </p:nvSpPr>
        <p:spPr>
          <a:xfrm>
            <a:off x="1570137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8" name="Google Shape;248;p20"/>
          <p:cNvSpPr txBox="1"/>
          <p:nvPr>
            <p:ph idx="5" type="subTitle"/>
          </p:nvPr>
        </p:nvSpPr>
        <p:spPr>
          <a:xfrm>
            <a:off x="5448804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9" name="Google Shape;249;p20"/>
          <p:cNvSpPr txBox="1"/>
          <p:nvPr>
            <p:ph idx="6" type="subTitle"/>
          </p:nvPr>
        </p:nvSpPr>
        <p:spPr>
          <a:xfrm>
            <a:off x="1570136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50" name="Google Shape;250;p20"/>
          <p:cNvSpPr txBox="1"/>
          <p:nvPr>
            <p:ph idx="7" type="subTitle"/>
          </p:nvPr>
        </p:nvSpPr>
        <p:spPr>
          <a:xfrm>
            <a:off x="5448802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51" name="Google Shape;251;p20"/>
          <p:cNvSpPr txBox="1"/>
          <p:nvPr>
            <p:ph idx="8" type="subTitle"/>
          </p:nvPr>
        </p:nvSpPr>
        <p:spPr>
          <a:xfrm>
            <a:off x="5448802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grpSp>
        <p:nvGrpSpPr>
          <p:cNvPr id="252" name="Google Shape;252;p20"/>
          <p:cNvGrpSpPr/>
          <p:nvPr/>
        </p:nvGrpSpPr>
        <p:grpSpPr>
          <a:xfrm>
            <a:off x="-449414" y="-865361"/>
            <a:ext cx="10171721" cy="6552760"/>
            <a:chOff x="-449414" y="-865361"/>
            <a:chExt cx="10171721" cy="6552760"/>
          </a:xfrm>
        </p:grpSpPr>
        <p:pic>
          <p:nvPicPr>
            <p:cNvPr id="253" name="Google Shape;25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49414" y="3410017"/>
              <a:ext cx="1181609" cy="1733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741581">
              <a:off x="8032123" y="50298"/>
              <a:ext cx="1427951" cy="1450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350778">
              <a:off x="186186" y="4739361"/>
              <a:ext cx="1229036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225053">
              <a:off x="7224224" y="-719930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20"/>
          <p:cNvGrpSpPr/>
          <p:nvPr/>
        </p:nvGrpSpPr>
        <p:grpSpPr>
          <a:xfrm>
            <a:off x="-470800" y="-341825"/>
            <a:ext cx="9807225" cy="5691325"/>
            <a:chOff x="-470800" y="-341825"/>
            <a:chExt cx="9807225" cy="5691325"/>
          </a:xfrm>
        </p:grpSpPr>
        <p:sp>
          <p:nvSpPr>
            <p:cNvPr id="258" name="Google Shape;258;p20"/>
            <p:cNvSpPr/>
            <p:nvPr/>
          </p:nvSpPr>
          <p:spPr>
            <a:xfrm>
              <a:off x="-195250" y="47768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8755325" y="1174825"/>
              <a:ext cx="58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-470800" y="-341825"/>
              <a:ext cx="1893000" cy="7050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/>
          <p:nvPr>
            <p:ph type="title"/>
          </p:nvPr>
        </p:nvSpPr>
        <p:spPr>
          <a:xfrm>
            <a:off x="2296625" y="2745500"/>
            <a:ext cx="5598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4363025" y="1146825"/>
            <a:ext cx="1465800" cy="1321500"/>
          </a:xfrm>
          <a:prstGeom prst="rect">
            <a:avLst/>
          </a:prstGeom>
          <a:solidFill>
            <a:srgbClr val="9320BC">
              <a:alpha val="15629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0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1" name="Google Shape;31;p3"/>
          <p:cNvGrpSpPr/>
          <p:nvPr/>
        </p:nvGrpSpPr>
        <p:grpSpPr>
          <a:xfrm>
            <a:off x="-66338" y="-552977"/>
            <a:ext cx="9948642" cy="6556523"/>
            <a:chOff x="-66338" y="-552977"/>
            <a:chExt cx="9948642" cy="6556523"/>
          </a:xfrm>
        </p:grpSpPr>
        <p:pic>
          <p:nvPicPr>
            <p:cNvPr id="32" name="Google Shape;3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66338" y="534992"/>
              <a:ext cx="1181609" cy="1733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197797">
              <a:off x="8095424" y="3336900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4565513">
              <a:off x="742337" y="-87850"/>
              <a:ext cx="1184608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8056414" y="4177655"/>
              <a:ext cx="1918300" cy="1733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6332582">
              <a:off x="278815" y="-325202"/>
              <a:ext cx="872568" cy="526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>
            <a:off x="-275597" y="-103275"/>
            <a:ext cx="9634147" cy="5360800"/>
            <a:chOff x="-275597" y="-103275"/>
            <a:chExt cx="9634147" cy="5360800"/>
          </a:xfrm>
        </p:grpSpPr>
        <p:sp>
          <p:nvSpPr>
            <p:cNvPr id="38" name="Google Shape;38;p3"/>
            <p:cNvSpPr/>
            <p:nvPr/>
          </p:nvSpPr>
          <p:spPr>
            <a:xfrm>
              <a:off x="7573150" y="-103275"/>
              <a:ext cx="1720800" cy="8418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37750" y="4415725"/>
              <a:ext cx="17208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-275597" y="1923805"/>
              <a:ext cx="1825500" cy="5931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4" name="Google Shape;264;p21"/>
          <p:cNvSpPr txBox="1"/>
          <p:nvPr>
            <p:ph idx="1" type="subTitle"/>
          </p:nvPr>
        </p:nvSpPr>
        <p:spPr>
          <a:xfrm>
            <a:off x="719876" y="1996401"/>
            <a:ext cx="24591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21"/>
          <p:cNvSpPr txBox="1"/>
          <p:nvPr>
            <p:ph idx="2" type="subTitle"/>
          </p:nvPr>
        </p:nvSpPr>
        <p:spPr>
          <a:xfrm>
            <a:off x="3342225" y="1996401"/>
            <a:ext cx="24591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3" type="subTitle"/>
          </p:nvPr>
        </p:nvSpPr>
        <p:spPr>
          <a:xfrm>
            <a:off x="5964424" y="1996401"/>
            <a:ext cx="24597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" name="Google Shape;267;p21"/>
          <p:cNvSpPr txBox="1"/>
          <p:nvPr>
            <p:ph idx="4" type="subTitle"/>
          </p:nvPr>
        </p:nvSpPr>
        <p:spPr>
          <a:xfrm>
            <a:off x="719876" y="3796020"/>
            <a:ext cx="24591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8" name="Google Shape;268;p21"/>
          <p:cNvSpPr txBox="1"/>
          <p:nvPr>
            <p:ph idx="5" type="subTitle"/>
          </p:nvPr>
        </p:nvSpPr>
        <p:spPr>
          <a:xfrm>
            <a:off x="3342225" y="3796020"/>
            <a:ext cx="24591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9" name="Google Shape;269;p21"/>
          <p:cNvSpPr txBox="1"/>
          <p:nvPr>
            <p:ph idx="6" type="subTitle"/>
          </p:nvPr>
        </p:nvSpPr>
        <p:spPr>
          <a:xfrm>
            <a:off x="5964424" y="3796020"/>
            <a:ext cx="2459700" cy="82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0" name="Google Shape;270;p21"/>
          <p:cNvSpPr txBox="1"/>
          <p:nvPr>
            <p:ph idx="7" type="subTitle"/>
          </p:nvPr>
        </p:nvSpPr>
        <p:spPr>
          <a:xfrm>
            <a:off x="719876" y="1537763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8" type="subTitle"/>
          </p:nvPr>
        </p:nvSpPr>
        <p:spPr>
          <a:xfrm>
            <a:off x="3342225" y="1537763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72" name="Google Shape;272;p21"/>
          <p:cNvSpPr txBox="1"/>
          <p:nvPr>
            <p:ph idx="9" type="subTitle"/>
          </p:nvPr>
        </p:nvSpPr>
        <p:spPr>
          <a:xfrm>
            <a:off x="5964424" y="1537763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13" type="subTitle"/>
          </p:nvPr>
        </p:nvSpPr>
        <p:spPr>
          <a:xfrm>
            <a:off x="719876" y="3332871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74" name="Google Shape;274;p21"/>
          <p:cNvSpPr txBox="1"/>
          <p:nvPr>
            <p:ph idx="14" type="subTitle"/>
          </p:nvPr>
        </p:nvSpPr>
        <p:spPr>
          <a:xfrm>
            <a:off x="3342225" y="3332870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275" name="Google Shape;275;p21"/>
          <p:cNvSpPr txBox="1"/>
          <p:nvPr>
            <p:ph idx="15" type="subTitle"/>
          </p:nvPr>
        </p:nvSpPr>
        <p:spPr>
          <a:xfrm>
            <a:off x="5964724" y="3332871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grpSp>
        <p:nvGrpSpPr>
          <p:cNvPr id="276" name="Google Shape;276;p21"/>
          <p:cNvGrpSpPr/>
          <p:nvPr/>
        </p:nvGrpSpPr>
        <p:grpSpPr>
          <a:xfrm>
            <a:off x="-557714" y="173498"/>
            <a:ext cx="10717640" cy="4769951"/>
            <a:chOff x="-557714" y="173498"/>
            <a:chExt cx="10717640" cy="4769951"/>
          </a:xfrm>
        </p:grpSpPr>
        <p:pic>
          <p:nvPicPr>
            <p:cNvPr id="277" name="Google Shape;27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60574">
              <a:off x="-518404" y="892445"/>
              <a:ext cx="1199196" cy="1083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518416" y="173498"/>
              <a:ext cx="1199199" cy="7229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8999982">
              <a:off x="8322426" y="3565810"/>
              <a:ext cx="1695525" cy="1022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" name="Google Shape;280;p21"/>
          <p:cNvGrpSpPr/>
          <p:nvPr/>
        </p:nvGrpSpPr>
        <p:grpSpPr>
          <a:xfrm>
            <a:off x="-278350" y="-37700"/>
            <a:ext cx="9688175" cy="4062400"/>
            <a:chOff x="-278350" y="-37700"/>
            <a:chExt cx="9688175" cy="4062400"/>
          </a:xfrm>
        </p:grpSpPr>
        <p:sp>
          <p:nvSpPr>
            <p:cNvPr id="281" name="Google Shape;281;p21"/>
            <p:cNvSpPr/>
            <p:nvPr/>
          </p:nvSpPr>
          <p:spPr>
            <a:xfrm>
              <a:off x="-278350" y="-37700"/>
              <a:ext cx="13773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8828125" y="2733200"/>
              <a:ext cx="5817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 txBox="1"/>
          <p:nvPr>
            <p:ph hasCustomPrompt="1" type="title"/>
          </p:nvPr>
        </p:nvSpPr>
        <p:spPr>
          <a:xfrm>
            <a:off x="715100" y="651800"/>
            <a:ext cx="4830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6" name="Google Shape;286;p22"/>
          <p:cNvSpPr txBox="1"/>
          <p:nvPr>
            <p:ph idx="1" type="subTitle"/>
          </p:nvPr>
        </p:nvSpPr>
        <p:spPr>
          <a:xfrm>
            <a:off x="715100" y="1301100"/>
            <a:ext cx="483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hasCustomPrompt="1" idx="2" type="title"/>
          </p:nvPr>
        </p:nvSpPr>
        <p:spPr>
          <a:xfrm>
            <a:off x="715100" y="2024500"/>
            <a:ext cx="4830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8" name="Google Shape;288;p22"/>
          <p:cNvSpPr txBox="1"/>
          <p:nvPr>
            <p:ph idx="3" type="subTitle"/>
          </p:nvPr>
        </p:nvSpPr>
        <p:spPr>
          <a:xfrm>
            <a:off x="715100" y="2673800"/>
            <a:ext cx="483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hasCustomPrompt="1" idx="4" type="title"/>
          </p:nvPr>
        </p:nvSpPr>
        <p:spPr>
          <a:xfrm>
            <a:off x="715100" y="3397200"/>
            <a:ext cx="4830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90" name="Google Shape;290;p22"/>
          <p:cNvSpPr txBox="1"/>
          <p:nvPr>
            <p:ph idx="5" type="subTitle"/>
          </p:nvPr>
        </p:nvSpPr>
        <p:spPr>
          <a:xfrm>
            <a:off x="715100" y="4046500"/>
            <a:ext cx="4830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1" name="Google Shape;291;p22"/>
          <p:cNvGrpSpPr/>
          <p:nvPr/>
        </p:nvGrpSpPr>
        <p:grpSpPr>
          <a:xfrm>
            <a:off x="-413378" y="-473769"/>
            <a:ext cx="9830919" cy="6872484"/>
            <a:chOff x="-413378" y="-473769"/>
            <a:chExt cx="9830919" cy="6872484"/>
          </a:xfrm>
        </p:grpSpPr>
        <p:pic>
          <p:nvPicPr>
            <p:cNvPr id="292" name="Google Shape;29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61498" y="35149"/>
              <a:ext cx="1356042" cy="19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78146" y="-442478"/>
              <a:ext cx="1077226" cy="10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7116973">
              <a:off x="5370005" y="4895031"/>
              <a:ext cx="1699564" cy="10246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872203">
              <a:off x="-353854" y="-199627"/>
              <a:ext cx="1009433" cy="6085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p22"/>
          <p:cNvGrpSpPr/>
          <p:nvPr/>
        </p:nvGrpSpPr>
        <p:grpSpPr>
          <a:xfrm>
            <a:off x="-195250" y="170300"/>
            <a:ext cx="9534150" cy="5179200"/>
            <a:chOff x="-195250" y="170300"/>
            <a:chExt cx="9534150" cy="5179200"/>
          </a:xfrm>
        </p:grpSpPr>
        <p:sp>
          <p:nvSpPr>
            <p:cNvPr id="297" name="Google Shape;297;p22"/>
            <p:cNvSpPr/>
            <p:nvPr/>
          </p:nvSpPr>
          <p:spPr>
            <a:xfrm>
              <a:off x="-195250" y="4776800"/>
              <a:ext cx="1266600" cy="5727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693400" y="170300"/>
              <a:ext cx="1601100" cy="4815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791100" y="1480100"/>
              <a:ext cx="5478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>
            <p:ph type="ctrTitle"/>
          </p:nvPr>
        </p:nvSpPr>
        <p:spPr>
          <a:xfrm>
            <a:off x="2382300" y="76305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3" name="Google Shape;303;p23"/>
          <p:cNvSpPr txBox="1"/>
          <p:nvPr>
            <p:ph idx="1" type="subTitle"/>
          </p:nvPr>
        </p:nvSpPr>
        <p:spPr>
          <a:xfrm>
            <a:off x="2382300" y="17004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4" name="Google Shape;304;p23"/>
          <p:cNvSpPr txBox="1"/>
          <p:nvPr/>
        </p:nvSpPr>
        <p:spPr>
          <a:xfrm>
            <a:off x="238232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05" name="Google Shape;305;p23"/>
          <p:cNvGrpSpPr/>
          <p:nvPr/>
        </p:nvGrpSpPr>
        <p:grpSpPr>
          <a:xfrm>
            <a:off x="-195950" y="-600150"/>
            <a:ext cx="10350850" cy="5413400"/>
            <a:chOff x="-195950" y="-600150"/>
            <a:chExt cx="10350850" cy="5413400"/>
          </a:xfrm>
        </p:grpSpPr>
        <p:sp>
          <p:nvSpPr>
            <p:cNvPr id="306" name="Google Shape;306;p23"/>
            <p:cNvSpPr/>
            <p:nvPr/>
          </p:nvSpPr>
          <p:spPr>
            <a:xfrm>
              <a:off x="1451675" y="-600150"/>
              <a:ext cx="36969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7436050" y="-600150"/>
              <a:ext cx="1985700" cy="1291500"/>
            </a:xfrm>
            <a:prstGeom prst="rect">
              <a:avLst/>
            </a:prstGeom>
            <a:solidFill>
              <a:srgbClr val="4F7AFA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-195950" y="4403750"/>
              <a:ext cx="1647600" cy="4095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169200" y="3883163"/>
              <a:ext cx="1985700" cy="4890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-925226" y="-825092"/>
            <a:ext cx="11198386" cy="6901409"/>
            <a:chOff x="-925226" y="-825092"/>
            <a:chExt cx="11198386" cy="6901409"/>
          </a:xfrm>
        </p:grpSpPr>
        <p:pic>
          <p:nvPicPr>
            <p:cNvPr id="311" name="Google Shape;311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964511">
              <a:off x="8152365" y="-593395"/>
              <a:ext cx="1918299" cy="17334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-540073">
              <a:off x="-378803" y="-114943"/>
              <a:ext cx="1621980" cy="1465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 rot="-1695677">
              <a:off x="-643191" y="526974"/>
              <a:ext cx="1335806" cy="15275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5197797">
              <a:off x="8291374" y="2989612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3094304">
              <a:off x="8458604" y="1683631"/>
              <a:ext cx="314068" cy="6147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 rot="-4091449">
              <a:off x="8263956" y="1424063"/>
              <a:ext cx="295276" cy="5780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941899" y="-311500"/>
              <a:ext cx="1184609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rot="-2700000">
              <a:off x="188050" y="4755375"/>
              <a:ext cx="1184608" cy="71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rot="-612810">
              <a:off x="6062481" y="4401474"/>
              <a:ext cx="2979045" cy="1421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-628949" y="2713725"/>
              <a:ext cx="1673250" cy="15404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3" name="Google Shape;323;p24"/>
          <p:cNvGrpSpPr/>
          <p:nvPr/>
        </p:nvGrpSpPr>
        <p:grpSpPr>
          <a:xfrm>
            <a:off x="-630065" y="-746208"/>
            <a:ext cx="10812976" cy="6893282"/>
            <a:chOff x="-639290" y="-783133"/>
            <a:chExt cx="10812976" cy="6893282"/>
          </a:xfrm>
        </p:grpSpPr>
        <p:pic>
          <p:nvPicPr>
            <p:cNvPr id="324" name="Google Shape;3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800013">
              <a:off x="7176447" y="4514715"/>
              <a:ext cx="2294402" cy="10951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639290" y="274275"/>
              <a:ext cx="1497189" cy="142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782292">
              <a:off x="371923" y="-437914"/>
              <a:ext cx="1229036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491875">
              <a:off x="8196924" y="2274721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4"/>
          <p:cNvGrpSpPr/>
          <p:nvPr/>
        </p:nvGrpSpPr>
        <p:grpSpPr>
          <a:xfrm>
            <a:off x="-303325" y="-103275"/>
            <a:ext cx="9602100" cy="5379975"/>
            <a:chOff x="-303325" y="-103275"/>
            <a:chExt cx="9602100" cy="5379975"/>
          </a:xfrm>
        </p:grpSpPr>
        <p:sp>
          <p:nvSpPr>
            <p:cNvPr id="329" name="Google Shape;329;p24"/>
            <p:cNvSpPr/>
            <p:nvPr/>
          </p:nvSpPr>
          <p:spPr>
            <a:xfrm>
              <a:off x="8621975" y="2580550"/>
              <a:ext cx="676800" cy="19590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-303325" y="-103275"/>
              <a:ext cx="14973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140075" y="4185900"/>
              <a:ext cx="443700" cy="10908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25"/>
          <p:cNvGrpSpPr/>
          <p:nvPr/>
        </p:nvGrpSpPr>
        <p:grpSpPr>
          <a:xfrm>
            <a:off x="-449414" y="-865361"/>
            <a:ext cx="10171721" cy="6552760"/>
            <a:chOff x="-449414" y="-865361"/>
            <a:chExt cx="10171721" cy="6552760"/>
          </a:xfrm>
        </p:grpSpPr>
        <p:pic>
          <p:nvPicPr>
            <p:cNvPr id="335" name="Google Shape;33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49414" y="3410017"/>
              <a:ext cx="1181609" cy="1733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741581">
              <a:off x="8032123" y="50298"/>
              <a:ext cx="1427951" cy="1450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350778">
              <a:off x="186186" y="4739361"/>
              <a:ext cx="1229036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225053">
              <a:off x="7224224" y="-719930"/>
              <a:ext cx="1840275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" name="Google Shape;339;p25"/>
          <p:cNvGrpSpPr/>
          <p:nvPr/>
        </p:nvGrpSpPr>
        <p:grpSpPr>
          <a:xfrm>
            <a:off x="-470800" y="-341825"/>
            <a:ext cx="9807225" cy="5691325"/>
            <a:chOff x="-470800" y="-341825"/>
            <a:chExt cx="9807225" cy="5691325"/>
          </a:xfrm>
        </p:grpSpPr>
        <p:sp>
          <p:nvSpPr>
            <p:cNvPr id="340" name="Google Shape;340;p25"/>
            <p:cNvSpPr/>
            <p:nvPr/>
          </p:nvSpPr>
          <p:spPr>
            <a:xfrm>
              <a:off x="-195250" y="47768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8755325" y="1174825"/>
              <a:ext cx="58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470800" y="-341825"/>
              <a:ext cx="1893000" cy="7050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5" name="Google Shape;45;p4"/>
          <p:cNvGrpSpPr/>
          <p:nvPr/>
        </p:nvGrpSpPr>
        <p:grpSpPr>
          <a:xfrm>
            <a:off x="-774893" y="-726401"/>
            <a:ext cx="10355059" cy="6305906"/>
            <a:chOff x="-830299" y="-726401"/>
            <a:chExt cx="10355059" cy="6305906"/>
          </a:xfrm>
        </p:grpSpPr>
        <p:pic>
          <p:nvPicPr>
            <p:cNvPr id="46" name="Google Shape;4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30299" y="3349703"/>
              <a:ext cx="1392996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3992" y="101970"/>
              <a:ext cx="1100769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155661">
              <a:off x="-597169" y="4548436"/>
              <a:ext cx="1229035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542446">
              <a:off x="-712099" y="-375567"/>
              <a:ext cx="1665825" cy="1004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4"/>
          <p:cNvGrpSpPr/>
          <p:nvPr/>
        </p:nvGrpSpPr>
        <p:grpSpPr>
          <a:xfrm>
            <a:off x="300600" y="-103275"/>
            <a:ext cx="9057950" cy="5360800"/>
            <a:chOff x="300600" y="-103275"/>
            <a:chExt cx="9057950" cy="5360800"/>
          </a:xfrm>
        </p:grpSpPr>
        <p:sp>
          <p:nvSpPr>
            <p:cNvPr id="51" name="Google Shape;51;p4"/>
            <p:cNvSpPr/>
            <p:nvPr/>
          </p:nvSpPr>
          <p:spPr>
            <a:xfrm>
              <a:off x="7573150" y="-103275"/>
              <a:ext cx="1720800" cy="6384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637750" y="4415725"/>
              <a:ext cx="17208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00600" y="4734276"/>
              <a:ext cx="1825500" cy="5067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366963" y="2448025"/>
            <a:ext cx="29076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4869438" y="2448025"/>
            <a:ext cx="2907600" cy="5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b="1" sz="1800"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io"/>
              <a:buNone/>
              <a:defRPr sz="24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366963" y="2882350"/>
            <a:ext cx="2907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4869438" y="2882350"/>
            <a:ext cx="2907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>
            <a:off x="-677899" y="-726403"/>
            <a:ext cx="10202659" cy="6305909"/>
            <a:chOff x="-677899" y="-726403"/>
            <a:chExt cx="10202659" cy="6305909"/>
          </a:xfrm>
        </p:grpSpPr>
        <p:pic>
          <p:nvPicPr>
            <p:cNvPr id="62" name="Google Shape;62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77899" y="3349703"/>
              <a:ext cx="1392996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3992" y="101970"/>
              <a:ext cx="1100769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155661">
              <a:off x="-444769" y="4548436"/>
              <a:ext cx="1229035" cy="7409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542445">
              <a:off x="-750388" y="-338825"/>
              <a:ext cx="1840274" cy="1109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5"/>
          <p:cNvGrpSpPr/>
          <p:nvPr/>
        </p:nvGrpSpPr>
        <p:grpSpPr>
          <a:xfrm>
            <a:off x="300600" y="-103275"/>
            <a:ext cx="9057950" cy="5360800"/>
            <a:chOff x="300600" y="-103275"/>
            <a:chExt cx="9057950" cy="5360800"/>
          </a:xfrm>
        </p:grpSpPr>
        <p:sp>
          <p:nvSpPr>
            <p:cNvPr id="67" name="Google Shape;67;p5"/>
            <p:cNvSpPr/>
            <p:nvPr/>
          </p:nvSpPr>
          <p:spPr>
            <a:xfrm>
              <a:off x="7573150" y="-103275"/>
              <a:ext cx="1720800" cy="6384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637750" y="4415725"/>
              <a:ext cx="1720800" cy="8418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00600" y="4734276"/>
              <a:ext cx="1825500" cy="5067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pic>
        <p:nvPicPr>
          <p:cNvPr id="73" name="Google Shape;7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-484411" y="-361337"/>
            <a:ext cx="1195125" cy="144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62585">
            <a:off x="8202899" y="3861690"/>
            <a:ext cx="1572594" cy="14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774711">
            <a:off x="-460203" y="1055854"/>
            <a:ext cx="1024283" cy="173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/>
          <p:nvPr/>
        </p:nvSpPr>
        <p:spPr>
          <a:xfrm>
            <a:off x="8525950" y="3039875"/>
            <a:ext cx="968700" cy="1818000"/>
          </a:xfrm>
          <a:prstGeom prst="rect">
            <a:avLst/>
          </a:prstGeom>
          <a:solidFill>
            <a:srgbClr val="64AA42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8258650" y="266975"/>
            <a:ext cx="1503300" cy="928800"/>
          </a:xfrm>
          <a:prstGeom prst="rect">
            <a:avLst/>
          </a:prstGeom>
          <a:solidFill>
            <a:srgbClr val="9A31C0">
              <a:alpha val="19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-940912" y="1297075"/>
            <a:ext cx="1985700" cy="489000"/>
          </a:xfrm>
          <a:prstGeom prst="rect">
            <a:avLst/>
          </a:prstGeom>
          <a:solidFill>
            <a:srgbClr val="F67839">
              <a:alpha val="162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762934">
            <a:off x="7714762" y="4833314"/>
            <a:ext cx="994072" cy="599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type="title"/>
          </p:nvPr>
        </p:nvSpPr>
        <p:spPr>
          <a:xfrm>
            <a:off x="1101000" y="445025"/>
            <a:ext cx="4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101000" y="1253350"/>
            <a:ext cx="41769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4" name="Google Shape;84;p7"/>
          <p:cNvSpPr/>
          <p:nvPr>
            <p:ph idx="2" type="pic"/>
          </p:nvPr>
        </p:nvSpPr>
        <p:spPr>
          <a:xfrm>
            <a:off x="5989450" y="0"/>
            <a:ext cx="31545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5" name="Google Shape;85;p7"/>
          <p:cNvGrpSpPr/>
          <p:nvPr/>
        </p:nvGrpSpPr>
        <p:grpSpPr>
          <a:xfrm>
            <a:off x="-684360" y="-228589"/>
            <a:ext cx="1590502" cy="2585908"/>
            <a:chOff x="-684360" y="-228589"/>
            <a:chExt cx="1590502" cy="2585908"/>
          </a:xfrm>
        </p:grpSpPr>
        <p:pic>
          <p:nvPicPr>
            <p:cNvPr id="86" name="Google Shape;8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970288">
              <a:off x="-339276" y="-120246"/>
              <a:ext cx="1024283" cy="1733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1152059">
              <a:off x="-596694" y="1434847"/>
              <a:ext cx="1229037" cy="7409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7"/>
          <p:cNvSpPr/>
          <p:nvPr/>
        </p:nvSpPr>
        <p:spPr>
          <a:xfrm>
            <a:off x="-244600" y="-129600"/>
            <a:ext cx="1466700" cy="427200"/>
          </a:xfrm>
          <a:prstGeom prst="rect">
            <a:avLst/>
          </a:prstGeom>
          <a:solidFill>
            <a:srgbClr val="F67839">
              <a:alpha val="162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>
            <p:ph type="title"/>
          </p:nvPr>
        </p:nvSpPr>
        <p:spPr>
          <a:xfrm>
            <a:off x="2557925" y="1307100"/>
            <a:ext cx="54114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2" name="Google Shape;92;p8"/>
          <p:cNvGrpSpPr/>
          <p:nvPr/>
        </p:nvGrpSpPr>
        <p:grpSpPr>
          <a:xfrm>
            <a:off x="-825050" y="-556369"/>
            <a:ext cx="10385551" cy="6827219"/>
            <a:chOff x="-825050" y="-556369"/>
            <a:chExt cx="10385551" cy="6827219"/>
          </a:xfrm>
        </p:grpSpPr>
        <p:pic>
          <p:nvPicPr>
            <p:cNvPr id="93" name="Google Shape;9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25050" y="-164474"/>
              <a:ext cx="1725901" cy="1639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9156473">
              <a:off x="8508474" y="1017613"/>
              <a:ext cx="789063" cy="1335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26024" y="1915086"/>
              <a:ext cx="1315000" cy="7928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6730979">
              <a:off x="1794625" y="4581783"/>
              <a:ext cx="1923211" cy="11594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8886741">
              <a:off x="7771401" y="-268864"/>
              <a:ext cx="1315000" cy="7928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8"/>
          <p:cNvGrpSpPr/>
          <p:nvPr/>
        </p:nvGrpSpPr>
        <p:grpSpPr>
          <a:xfrm>
            <a:off x="-470800" y="-341825"/>
            <a:ext cx="10051550" cy="5691325"/>
            <a:chOff x="-470800" y="-341825"/>
            <a:chExt cx="10051550" cy="5691325"/>
          </a:xfrm>
        </p:grpSpPr>
        <p:sp>
          <p:nvSpPr>
            <p:cNvPr id="99" name="Google Shape;99;p8"/>
            <p:cNvSpPr/>
            <p:nvPr/>
          </p:nvSpPr>
          <p:spPr>
            <a:xfrm>
              <a:off x="-195250" y="4776800"/>
              <a:ext cx="3195600" cy="5727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979650" y="362200"/>
              <a:ext cx="1601100" cy="481500"/>
            </a:xfrm>
            <a:prstGeom prst="rect">
              <a:avLst/>
            </a:prstGeom>
            <a:solidFill>
              <a:srgbClr val="E26C77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-470800" y="-341825"/>
              <a:ext cx="1985700" cy="12915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54876"/>
            <a:ext cx="9144003" cy="42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>
            <a:off x="-812236" y="101970"/>
            <a:ext cx="10336996" cy="5477536"/>
            <a:chOff x="-812236" y="101970"/>
            <a:chExt cx="10336996" cy="5477536"/>
          </a:xfrm>
        </p:grpSpPr>
        <p:pic>
          <p:nvPicPr>
            <p:cNvPr id="107" name="Google Shape;107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61584">
              <a:off x="-677899" y="3349704"/>
              <a:ext cx="1392997" cy="1258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23992" y="101970"/>
              <a:ext cx="1100769" cy="125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155661">
              <a:off x="-444769" y="4548436"/>
              <a:ext cx="1229035" cy="7409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9"/>
          <p:cNvGrpSpPr/>
          <p:nvPr/>
        </p:nvGrpSpPr>
        <p:grpSpPr>
          <a:xfrm>
            <a:off x="-690650" y="-193375"/>
            <a:ext cx="10049200" cy="5450900"/>
            <a:chOff x="-690650" y="-193375"/>
            <a:chExt cx="10049200" cy="5450900"/>
          </a:xfrm>
        </p:grpSpPr>
        <p:sp>
          <p:nvSpPr>
            <p:cNvPr id="111" name="Google Shape;111;p9"/>
            <p:cNvSpPr/>
            <p:nvPr/>
          </p:nvSpPr>
          <p:spPr>
            <a:xfrm>
              <a:off x="-690650" y="-193375"/>
              <a:ext cx="1720800" cy="6384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637750" y="4619125"/>
              <a:ext cx="1720800" cy="638400"/>
            </a:xfrm>
            <a:prstGeom prst="rect">
              <a:avLst/>
            </a:prstGeom>
            <a:solidFill>
              <a:srgbClr val="F67839">
                <a:alpha val="162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300600" y="4734276"/>
              <a:ext cx="1825500" cy="506700"/>
            </a:xfrm>
            <a:prstGeom prst="rect">
              <a:avLst/>
            </a:prstGeom>
            <a:solidFill>
              <a:srgbClr val="9A31C0">
                <a:alpha val="19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Antonio"/>
              <a:buNone/>
              <a:defRPr b="1" sz="3400">
                <a:solidFill>
                  <a:schemeClr val="lt2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■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■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■"/>
              <a:defRPr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64511">
            <a:off x="8152365" y="-593395"/>
            <a:ext cx="1918299" cy="173348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6"/>
          <p:cNvSpPr txBox="1"/>
          <p:nvPr>
            <p:ph type="ctrTitle"/>
          </p:nvPr>
        </p:nvSpPr>
        <p:spPr>
          <a:xfrm>
            <a:off x="1479700" y="1400525"/>
            <a:ext cx="63885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Macro Checker</a:t>
            </a:r>
            <a:r>
              <a:rPr lang="en" sz="7000"/>
              <a:t> </a:t>
            </a:r>
            <a:r>
              <a:rPr b="0" lang="en" sz="4800"/>
              <a:t>Fitness Guide</a:t>
            </a:r>
            <a:endParaRPr sz="6900"/>
          </a:p>
        </p:txBody>
      </p:sp>
      <p:sp>
        <p:nvSpPr>
          <p:cNvPr id="349" name="Google Shape;349;p26"/>
          <p:cNvSpPr txBox="1"/>
          <p:nvPr>
            <p:ph idx="1" type="subTitle"/>
          </p:nvPr>
        </p:nvSpPr>
        <p:spPr>
          <a:xfrm>
            <a:off x="2214000" y="3662925"/>
            <a:ext cx="4716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Bemis</a:t>
            </a:r>
            <a:endParaRPr/>
          </a:p>
        </p:txBody>
      </p:sp>
      <p:pic>
        <p:nvPicPr>
          <p:cNvPr id="350" name="Google Shape;3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73">
            <a:off x="-378803" y="-114943"/>
            <a:ext cx="1621980" cy="1465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695677">
            <a:off x="-643191" y="526974"/>
            <a:ext cx="1335806" cy="152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197797">
            <a:off x="8291374" y="2989612"/>
            <a:ext cx="1840275" cy="11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094304">
            <a:off x="479192" y="4098231"/>
            <a:ext cx="314068" cy="614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4091449">
            <a:off x="284543" y="3838663"/>
            <a:ext cx="295276" cy="578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1899" y="-311500"/>
            <a:ext cx="1184609" cy="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>
            <a:off x="188050" y="4755375"/>
            <a:ext cx="1184608" cy="7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12810">
            <a:off x="6062481" y="4401474"/>
            <a:ext cx="2979045" cy="142199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6"/>
          <p:cNvSpPr/>
          <p:nvPr/>
        </p:nvSpPr>
        <p:spPr>
          <a:xfrm>
            <a:off x="1451675" y="-600150"/>
            <a:ext cx="3696900" cy="1291500"/>
          </a:xfrm>
          <a:prstGeom prst="rect">
            <a:avLst/>
          </a:prstGeom>
          <a:solidFill>
            <a:srgbClr val="F67839">
              <a:alpha val="162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7436050" y="-600150"/>
            <a:ext cx="1985700" cy="1291500"/>
          </a:xfrm>
          <a:prstGeom prst="rect">
            <a:avLst/>
          </a:prstGeom>
          <a:solidFill>
            <a:srgbClr val="4F7AFA">
              <a:alpha val="162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-195950" y="4403750"/>
            <a:ext cx="1647600" cy="409500"/>
          </a:xfrm>
          <a:prstGeom prst="rect">
            <a:avLst/>
          </a:prstGeom>
          <a:solidFill>
            <a:srgbClr val="9A31C0">
              <a:alpha val="19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361" name="Google Shape;361;p26"/>
          <p:cNvSpPr/>
          <p:nvPr/>
        </p:nvSpPr>
        <p:spPr>
          <a:xfrm>
            <a:off x="8169200" y="3883163"/>
            <a:ext cx="1985700" cy="489000"/>
          </a:xfrm>
          <a:prstGeom prst="rect">
            <a:avLst/>
          </a:prstGeom>
          <a:solidFill>
            <a:srgbClr val="64AA42">
              <a:alpha val="20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101000" y="445025"/>
            <a:ext cx="48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101000" y="1253350"/>
            <a:ext cx="41769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goal for this project is to assist people in determining their macros based on their level of activity, age, gender, height, and weight.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goal is to show a unique value per person with a breakdown of carbs, fats, and proteins while providing an overall calorie deficit. </a:t>
            </a:r>
            <a:endParaRPr sz="1600"/>
          </a:p>
        </p:txBody>
      </p:sp>
      <p:pic>
        <p:nvPicPr>
          <p:cNvPr id="368" name="Google Shape;368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9563" r="29558" t="0"/>
          <a:stretch/>
        </p:blipFill>
        <p:spPr>
          <a:xfrm>
            <a:off x="5989450" y="0"/>
            <a:ext cx="3154601" cy="5143501"/>
          </a:xfrm>
          <a:prstGeom prst="rect">
            <a:avLst/>
          </a:prstGeom>
        </p:spPr>
      </p:pic>
      <p:sp>
        <p:nvSpPr>
          <p:cNvPr id="369" name="Google Shape;369;p27"/>
          <p:cNvSpPr/>
          <p:nvPr/>
        </p:nvSpPr>
        <p:spPr>
          <a:xfrm>
            <a:off x="5872375" y="-544075"/>
            <a:ext cx="1720800" cy="841800"/>
          </a:xfrm>
          <a:prstGeom prst="rect">
            <a:avLst/>
          </a:prstGeom>
          <a:solidFill>
            <a:srgbClr val="9A31C0">
              <a:alpha val="19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370" name="Google Shape;370;p27"/>
          <p:cNvGrpSpPr/>
          <p:nvPr/>
        </p:nvGrpSpPr>
        <p:grpSpPr>
          <a:xfrm>
            <a:off x="4860976" y="4267950"/>
            <a:ext cx="2424602" cy="2174275"/>
            <a:chOff x="4860976" y="4267950"/>
            <a:chExt cx="2424602" cy="2174275"/>
          </a:xfrm>
        </p:grpSpPr>
        <p:pic>
          <p:nvPicPr>
            <p:cNvPr id="371" name="Google Shape;37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6980208">
              <a:off x="5432101" y="4791840"/>
              <a:ext cx="1868453" cy="1126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7"/>
            <p:cNvSpPr/>
            <p:nvPr/>
          </p:nvSpPr>
          <p:spPr>
            <a:xfrm>
              <a:off x="4860976" y="4813575"/>
              <a:ext cx="1128600" cy="593100"/>
            </a:xfrm>
            <a:prstGeom prst="rect">
              <a:avLst/>
            </a:prstGeom>
            <a:solidFill>
              <a:srgbClr val="64AA42">
                <a:alpha val="2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exandria"/>
                <a:ea typeface="Alexandria"/>
                <a:cs typeface="Alexandria"/>
                <a:sym typeface="Alexandri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idx="1" type="subTitle"/>
          </p:nvPr>
        </p:nvSpPr>
        <p:spPr>
          <a:xfrm>
            <a:off x="2079178" y="2382900"/>
            <a:ext cx="23187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Desire to be Healthy</a:t>
            </a:r>
            <a:endParaRPr/>
          </a:p>
        </p:txBody>
      </p:sp>
      <p:sp>
        <p:nvSpPr>
          <p:cNvPr id="378" name="Google Shape;378;p28"/>
          <p:cNvSpPr txBox="1"/>
          <p:nvPr>
            <p:ph idx="5" type="subTitle"/>
          </p:nvPr>
        </p:nvSpPr>
        <p:spPr>
          <a:xfrm>
            <a:off x="4746125" y="2382900"/>
            <a:ext cx="2318700" cy="5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Code</a:t>
            </a:r>
            <a:endParaRPr/>
          </a:p>
        </p:txBody>
      </p:sp>
      <p:sp>
        <p:nvSpPr>
          <p:cNvPr id="379" name="Google Shape;37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380" name="Google Shape;380;p28"/>
          <p:cNvSpPr txBox="1"/>
          <p:nvPr>
            <p:ph idx="2" type="subTitle"/>
          </p:nvPr>
        </p:nvSpPr>
        <p:spPr>
          <a:xfrm>
            <a:off x="2079178" y="2815600"/>
            <a:ext cx="2318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today’s world people have a desire to be healthy, but a lot of times they don’t know where to start. This tool will be the beginning stages of helping someone get started with determining their macros.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>
            <p:ph idx="3" type="subTitle"/>
          </p:nvPr>
        </p:nvSpPr>
        <p:spPr>
          <a:xfrm>
            <a:off x="4746125" y="2815600"/>
            <a:ext cx="23187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great example of being able to use code that has been learned throughout the course to improve health.</a:t>
            </a:r>
            <a:endParaRPr/>
          </a:p>
        </p:txBody>
      </p:sp>
      <p:grpSp>
        <p:nvGrpSpPr>
          <p:cNvPr id="382" name="Google Shape;382;p28"/>
          <p:cNvGrpSpPr/>
          <p:nvPr/>
        </p:nvGrpSpPr>
        <p:grpSpPr>
          <a:xfrm>
            <a:off x="2928838" y="1618553"/>
            <a:ext cx="582444" cy="676668"/>
            <a:chOff x="4208970" y="3361347"/>
            <a:chExt cx="299349" cy="348188"/>
          </a:xfrm>
        </p:grpSpPr>
        <p:sp>
          <p:nvSpPr>
            <p:cNvPr id="383" name="Google Shape;383;p28"/>
            <p:cNvSpPr/>
            <p:nvPr/>
          </p:nvSpPr>
          <p:spPr>
            <a:xfrm>
              <a:off x="4208970" y="3374979"/>
              <a:ext cx="252817" cy="334556"/>
            </a:xfrm>
            <a:custGeom>
              <a:rect b="b" l="l" r="r" t="t"/>
              <a:pathLst>
                <a:path extrusionOk="0" h="12762" w="9644">
                  <a:moveTo>
                    <a:pt x="217" y="0"/>
                  </a:moveTo>
                  <a:cubicBezTo>
                    <a:pt x="87" y="0"/>
                    <a:pt x="0" y="101"/>
                    <a:pt x="0" y="217"/>
                  </a:cubicBezTo>
                  <a:lnTo>
                    <a:pt x="0" y="12545"/>
                  </a:lnTo>
                  <a:cubicBezTo>
                    <a:pt x="0" y="12660"/>
                    <a:pt x="87" y="12761"/>
                    <a:pt x="217" y="12761"/>
                  </a:cubicBezTo>
                  <a:lnTo>
                    <a:pt x="9427" y="12761"/>
                  </a:lnTo>
                  <a:cubicBezTo>
                    <a:pt x="9542" y="12761"/>
                    <a:pt x="9643" y="12660"/>
                    <a:pt x="9643" y="12545"/>
                  </a:cubicBezTo>
                  <a:lnTo>
                    <a:pt x="9643" y="2238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439059" y="3410920"/>
              <a:ext cx="22728" cy="298615"/>
            </a:xfrm>
            <a:custGeom>
              <a:rect b="b" l="l" r="r" t="t"/>
              <a:pathLst>
                <a:path extrusionOk="0" h="11391" w="867">
                  <a:moveTo>
                    <a:pt x="0" y="1"/>
                  </a:moveTo>
                  <a:lnTo>
                    <a:pt x="0" y="11390"/>
                  </a:lnTo>
                  <a:lnTo>
                    <a:pt x="650" y="11390"/>
                  </a:lnTo>
                  <a:cubicBezTo>
                    <a:pt x="765" y="11390"/>
                    <a:pt x="866" y="11289"/>
                    <a:pt x="866" y="11174"/>
                  </a:cubicBezTo>
                  <a:lnTo>
                    <a:pt x="866" y="8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403092" y="3374979"/>
              <a:ext cx="58695" cy="58669"/>
            </a:xfrm>
            <a:custGeom>
              <a:rect b="b" l="l" r="r" t="t"/>
              <a:pathLst>
                <a:path extrusionOk="0" h="2238" w="2239">
                  <a:moveTo>
                    <a:pt x="1" y="0"/>
                  </a:moveTo>
                  <a:lnTo>
                    <a:pt x="15" y="2007"/>
                  </a:lnTo>
                  <a:cubicBezTo>
                    <a:pt x="15" y="2122"/>
                    <a:pt x="116" y="2223"/>
                    <a:pt x="232" y="2223"/>
                  </a:cubicBezTo>
                  <a:lnTo>
                    <a:pt x="2238" y="22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289188" y="3457478"/>
              <a:ext cx="141194" cy="10617"/>
            </a:xfrm>
            <a:custGeom>
              <a:rect b="b" l="l" r="r" t="t"/>
              <a:pathLst>
                <a:path extrusionOk="0" h="405" w="5386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289188" y="3478293"/>
              <a:ext cx="141194" cy="10224"/>
            </a:xfrm>
            <a:custGeom>
              <a:rect b="b" l="l" r="r" t="t"/>
              <a:pathLst>
                <a:path extrusionOk="0" h="390" w="5386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240743" y="3457845"/>
              <a:ext cx="31065" cy="30672"/>
            </a:xfrm>
            <a:custGeom>
              <a:rect b="b" l="l" r="r" t="t"/>
              <a:pathLst>
                <a:path extrusionOk="0" h="1170" w="1185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4289188" y="3544512"/>
              <a:ext cx="141194" cy="10617"/>
            </a:xfrm>
            <a:custGeom>
              <a:rect b="b" l="l" r="r" t="t"/>
              <a:pathLst>
                <a:path extrusionOk="0" h="405" w="5386">
                  <a:moveTo>
                    <a:pt x="275" y="0"/>
                  </a:moveTo>
                  <a:cubicBezTo>
                    <a:pt x="1" y="0"/>
                    <a:pt x="1" y="404"/>
                    <a:pt x="275" y="404"/>
                  </a:cubicBezTo>
                  <a:lnTo>
                    <a:pt x="5111" y="404"/>
                  </a:lnTo>
                  <a:cubicBezTo>
                    <a:pt x="5385" y="404"/>
                    <a:pt x="5385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289188" y="3565326"/>
              <a:ext cx="141194" cy="10224"/>
            </a:xfrm>
            <a:custGeom>
              <a:rect b="b" l="l" r="r" t="t"/>
              <a:pathLst>
                <a:path extrusionOk="0" h="390" w="5386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4240743" y="3544879"/>
              <a:ext cx="31065" cy="30672"/>
            </a:xfrm>
            <a:custGeom>
              <a:rect b="b" l="l" r="r" t="t"/>
              <a:pathLst>
                <a:path extrusionOk="0" h="1170" w="1185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3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3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4289188" y="3631545"/>
              <a:ext cx="141194" cy="10617"/>
            </a:xfrm>
            <a:custGeom>
              <a:rect b="b" l="l" r="r" t="t"/>
              <a:pathLst>
                <a:path extrusionOk="0" h="405" w="5386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5111" y="405"/>
                  </a:lnTo>
                  <a:cubicBezTo>
                    <a:pt x="5385" y="405"/>
                    <a:pt x="5385" y="15"/>
                    <a:pt x="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289188" y="3652360"/>
              <a:ext cx="141194" cy="10250"/>
            </a:xfrm>
            <a:custGeom>
              <a:rect b="b" l="l" r="r" t="t"/>
              <a:pathLst>
                <a:path extrusionOk="0" h="391" w="5386">
                  <a:moveTo>
                    <a:pt x="275" y="0"/>
                  </a:moveTo>
                  <a:cubicBezTo>
                    <a:pt x="1" y="0"/>
                    <a:pt x="1" y="390"/>
                    <a:pt x="275" y="390"/>
                  </a:cubicBezTo>
                  <a:lnTo>
                    <a:pt x="5111" y="390"/>
                  </a:lnTo>
                  <a:cubicBezTo>
                    <a:pt x="5385" y="390"/>
                    <a:pt x="5385" y="0"/>
                    <a:pt x="5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4240743" y="3631912"/>
              <a:ext cx="31065" cy="30698"/>
            </a:xfrm>
            <a:custGeom>
              <a:rect b="b" l="l" r="r" t="t"/>
              <a:pathLst>
                <a:path extrusionOk="0" h="1171" w="1185">
                  <a:moveTo>
                    <a:pt x="217" y="1"/>
                  </a:moveTo>
                  <a:cubicBezTo>
                    <a:pt x="102" y="1"/>
                    <a:pt x="15" y="102"/>
                    <a:pt x="15" y="217"/>
                  </a:cubicBezTo>
                  <a:lnTo>
                    <a:pt x="15" y="954"/>
                  </a:lnTo>
                  <a:cubicBezTo>
                    <a:pt x="1" y="1069"/>
                    <a:pt x="102" y="1170"/>
                    <a:pt x="217" y="1170"/>
                  </a:cubicBezTo>
                  <a:lnTo>
                    <a:pt x="954" y="1170"/>
                  </a:lnTo>
                  <a:cubicBezTo>
                    <a:pt x="1084" y="1170"/>
                    <a:pt x="1185" y="1069"/>
                    <a:pt x="1185" y="954"/>
                  </a:cubicBezTo>
                  <a:lnTo>
                    <a:pt x="1185" y="217"/>
                  </a:lnTo>
                  <a:cubicBezTo>
                    <a:pt x="1185" y="102"/>
                    <a:pt x="1084" y="1"/>
                    <a:pt x="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4320227" y="3361347"/>
              <a:ext cx="38248" cy="35967"/>
            </a:xfrm>
            <a:custGeom>
              <a:rect b="b" l="l" r="r" t="t"/>
              <a:pathLst>
                <a:path extrusionOk="0" h="1372" w="1459">
                  <a:moveTo>
                    <a:pt x="202" y="1"/>
                  </a:moveTo>
                  <a:cubicBezTo>
                    <a:pt x="87" y="1"/>
                    <a:pt x="0" y="102"/>
                    <a:pt x="15" y="232"/>
                  </a:cubicBezTo>
                  <a:lnTo>
                    <a:pt x="116" y="1199"/>
                  </a:lnTo>
                  <a:cubicBezTo>
                    <a:pt x="130" y="1300"/>
                    <a:pt x="217" y="1372"/>
                    <a:pt x="318" y="1372"/>
                  </a:cubicBezTo>
                  <a:lnTo>
                    <a:pt x="1141" y="1372"/>
                  </a:lnTo>
                  <a:cubicBezTo>
                    <a:pt x="1242" y="1372"/>
                    <a:pt x="1328" y="1300"/>
                    <a:pt x="1343" y="1199"/>
                  </a:cubicBezTo>
                  <a:lnTo>
                    <a:pt x="1444" y="232"/>
                  </a:lnTo>
                  <a:cubicBezTo>
                    <a:pt x="1458" y="102"/>
                    <a:pt x="1372" y="1"/>
                    <a:pt x="12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4405609" y="3596653"/>
              <a:ext cx="102710" cy="101033"/>
            </a:xfrm>
            <a:custGeom>
              <a:rect b="b" l="l" r="r" t="t"/>
              <a:pathLst>
                <a:path extrusionOk="0" h="3854" w="3918">
                  <a:moveTo>
                    <a:pt x="233" y="1"/>
                  </a:moveTo>
                  <a:cubicBezTo>
                    <a:pt x="105" y="1"/>
                    <a:pt x="1" y="144"/>
                    <a:pt x="49" y="278"/>
                  </a:cubicBezTo>
                  <a:lnTo>
                    <a:pt x="1161" y="3396"/>
                  </a:lnTo>
                  <a:cubicBezTo>
                    <a:pt x="1198" y="3486"/>
                    <a:pt x="1279" y="3533"/>
                    <a:pt x="1360" y="3533"/>
                  </a:cubicBezTo>
                  <a:cubicBezTo>
                    <a:pt x="1434" y="3533"/>
                    <a:pt x="1509" y="3493"/>
                    <a:pt x="1550" y="3410"/>
                  </a:cubicBezTo>
                  <a:lnTo>
                    <a:pt x="1926" y="2616"/>
                  </a:lnTo>
                  <a:lnTo>
                    <a:pt x="3095" y="3800"/>
                  </a:lnTo>
                  <a:cubicBezTo>
                    <a:pt x="3138" y="3836"/>
                    <a:pt x="3192" y="3854"/>
                    <a:pt x="3246" y="3854"/>
                  </a:cubicBezTo>
                  <a:cubicBezTo>
                    <a:pt x="3301" y="3854"/>
                    <a:pt x="3355" y="3836"/>
                    <a:pt x="3398" y="3800"/>
                  </a:cubicBezTo>
                  <a:lnTo>
                    <a:pt x="3831" y="3352"/>
                  </a:lnTo>
                  <a:cubicBezTo>
                    <a:pt x="3918" y="3266"/>
                    <a:pt x="3918" y="3136"/>
                    <a:pt x="3831" y="3064"/>
                  </a:cubicBezTo>
                  <a:lnTo>
                    <a:pt x="2662" y="1880"/>
                  </a:lnTo>
                  <a:lnTo>
                    <a:pt x="3456" y="1519"/>
                  </a:lnTo>
                  <a:cubicBezTo>
                    <a:pt x="3615" y="1432"/>
                    <a:pt x="3600" y="1187"/>
                    <a:pt x="3427" y="1129"/>
                  </a:cubicBezTo>
                  <a:lnTo>
                    <a:pt x="309" y="18"/>
                  </a:lnTo>
                  <a:cubicBezTo>
                    <a:pt x="283" y="6"/>
                    <a:pt x="258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8"/>
          <p:cNvGrpSpPr/>
          <p:nvPr/>
        </p:nvGrpSpPr>
        <p:grpSpPr>
          <a:xfrm>
            <a:off x="5567032" y="1618984"/>
            <a:ext cx="676886" cy="676237"/>
            <a:chOff x="6334673" y="2759633"/>
            <a:chExt cx="378508" cy="378166"/>
          </a:xfrm>
        </p:grpSpPr>
        <p:sp>
          <p:nvSpPr>
            <p:cNvPr id="398" name="Google Shape;398;p28"/>
            <p:cNvSpPr/>
            <p:nvPr/>
          </p:nvSpPr>
          <p:spPr>
            <a:xfrm>
              <a:off x="6334673" y="2759633"/>
              <a:ext cx="287027" cy="189004"/>
            </a:xfrm>
            <a:custGeom>
              <a:rect b="b" l="l" r="r" t="t"/>
              <a:pathLst>
                <a:path extrusionOk="0" h="7194" w="10925">
                  <a:moveTo>
                    <a:pt x="6983" y="1"/>
                  </a:moveTo>
                  <a:cubicBezTo>
                    <a:pt x="6979" y="1"/>
                    <a:pt x="6975" y="1"/>
                    <a:pt x="6971" y="1"/>
                  </a:cubicBezTo>
                  <a:lnTo>
                    <a:pt x="930" y="1"/>
                  </a:lnTo>
                  <a:cubicBezTo>
                    <a:pt x="417" y="1"/>
                    <a:pt x="7" y="417"/>
                    <a:pt x="7" y="931"/>
                  </a:cubicBezTo>
                  <a:lnTo>
                    <a:pt x="7" y="6965"/>
                  </a:lnTo>
                  <a:cubicBezTo>
                    <a:pt x="0" y="7090"/>
                    <a:pt x="104" y="7194"/>
                    <a:pt x="236" y="7194"/>
                  </a:cubicBezTo>
                  <a:lnTo>
                    <a:pt x="2560" y="7194"/>
                  </a:lnTo>
                  <a:cubicBezTo>
                    <a:pt x="2816" y="7194"/>
                    <a:pt x="3025" y="6986"/>
                    <a:pt x="3025" y="6729"/>
                  </a:cubicBezTo>
                  <a:lnTo>
                    <a:pt x="3025" y="6264"/>
                  </a:lnTo>
                  <a:cubicBezTo>
                    <a:pt x="3031" y="6063"/>
                    <a:pt x="2948" y="5876"/>
                    <a:pt x="2796" y="5744"/>
                  </a:cubicBezTo>
                  <a:cubicBezTo>
                    <a:pt x="1873" y="4981"/>
                    <a:pt x="2407" y="3483"/>
                    <a:pt x="3600" y="3476"/>
                  </a:cubicBezTo>
                  <a:cubicBezTo>
                    <a:pt x="3603" y="3476"/>
                    <a:pt x="3606" y="3476"/>
                    <a:pt x="3609" y="3476"/>
                  </a:cubicBezTo>
                  <a:cubicBezTo>
                    <a:pt x="4796" y="3476"/>
                    <a:pt x="5339" y="4962"/>
                    <a:pt x="4426" y="5730"/>
                  </a:cubicBezTo>
                  <a:cubicBezTo>
                    <a:pt x="4273" y="5862"/>
                    <a:pt x="4183" y="6056"/>
                    <a:pt x="4190" y="6258"/>
                  </a:cubicBezTo>
                  <a:lnTo>
                    <a:pt x="4190" y="6729"/>
                  </a:lnTo>
                  <a:cubicBezTo>
                    <a:pt x="4190" y="6986"/>
                    <a:pt x="4391" y="7194"/>
                    <a:pt x="4648" y="7194"/>
                  </a:cubicBezTo>
                  <a:lnTo>
                    <a:pt x="7207" y="7194"/>
                  </a:lnTo>
                  <a:lnTo>
                    <a:pt x="7207" y="4641"/>
                  </a:lnTo>
                  <a:cubicBezTo>
                    <a:pt x="7207" y="4385"/>
                    <a:pt x="7415" y="4177"/>
                    <a:pt x="7672" y="4177"/>
                  </a:cubicBezTo>
                  <a:lnTo>
                    <a:pt x="8143" y="4177"/>
                  </a:lnTo>
                  <a:cubicBezTo>
                    <a:pt x="8345" y="4177"/>
                    <a:pt x="8539" y="4267"/>
                    <a:pt x="8671" y="4419"/>
                  </a:cubicBezTo>
                  <a:cubicBezTo>
                    <a:pt x="8935" y="4737"/>
                    <a:pt x="9286" y="4878"/>
                    <a:pt x="9633" y="4878"/>
                  </a:cubicBezTo>
                  <a:cubicBezTo>
                    <a:pt x="10288" y="4878"/>
                    <a:pt x="10925" y="4374"/>
                    <a:pt x="10925" y="3594"/>
                  </a:cubicBezTo>
                  <a:cubicBezTo>
                    <a:pt x="10920" y="2815"/>
                    <a:pt x="10288" y="2317"/>
                    <a:pt x="9636" y="2317"/>
                  </a:cubicBezTo>
                  <a:cubicBezTo>
                    <a:pt x="9283" y="2317"/>
                    <a:pt x="8925" y="2463"/>
                    <a:pt x="8657" y="2789"/>
                  </a:cubicBezTo>
                  <a:cubicBezTo>
                    <a:pt x="8530" y="2930"/>
                    <a:pt x="8345" y="3019"/>
                    <a:pt x="8157" y="3019"/>
                  </a:cubicBezTo>
                  <a:cubicBezTo>
                    <a:pt x="8150" y="3019"/>
                    <a:pt x="8143" y="3019"/>
                    <a:pt x="8137" y="3018"/>
                  </a:cubicBezTo>
                  <a:lnTo>
                    <a:pt x="7672" y="3018"/>
                  </a:lnTo>
                  <a:cubicBezTo>
                    <a:pt x="7415" y="3018"/>
                    <a:pt x="7207" y="2810"/>
                    <a:pt x="7207" y="2554"/>
                  </a:cubicBezTo>
                  <a:lnTo>
                    <a:pt x="7207" y="230"/>
                  </a:lnTo>
                  <a:cubicBezTo>
                    <a:pt x="7207" y="102"/>
                    <a:pt x="7103" y="1"/>
                    <a:pt x="6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6524019" y="2759660"/>
              <a:ext cx="189162" cy="286659"/>
            </a:xfrm>
            <a:custGeom>
              <a:rect b="b" l="l" r="r" t="t"/>
              <a:pathLst>
                <a:path extrusionOk="0" h="10911" w="7200">
                  <a:moveTo>
                    <a:pt x="229" y="0"/>
                  </a:moveTo>
                  <a:cubicBezTo>
                    <a:pt x="104" y="0"/>
                    <a:pt x="0" y="104"/>
                    <a:pt x="0" y="229"/>
                  </a:cubicBezTo>
                  <a:lnTo>
                    <a:pt x="0" y="2553"/>
                  </a:lnTo>
                  <a:cubicBezTo>
                    <a:pt x="0" y="2809"/>
                    <a:pt x="208" y="3017"/>
                    <a:pt x="465" y="3017"/>
                  </a:cubicBezTo>
                  <a:lnTo>
                    <a:pt x="930" y="3017"/>
                  </a:lnTo>
                  <a:cubicBezTo>
                    <a:pt x="937" y="3018"/>
                    <a:pt x="944" y="3018"/>
                    <a:pt x="951" y="3018"/>
                  </a:cubicBezTo>
                  <a:cubicBezTo>
                    <a:pt x="1144" y="3018"/>
                    <a:pt x="1323" y="2929"/>
                    <a:pt x="1450" y="2788"/>
                  </a:cubicBezTo>
                  <a:cubicBezTo>
                    <a:pt x="1718" y="2462"/>
                    <a:pt x="2076" y="2316"/>
                    <a:pt x="2429" y="2316"/>
                  </a:cubicBezTo>
                  <a:cubicBezTo>
                    <a:pt x="3081" y="2316"/>
                    <a:pt x="3713" y="2814"/>
                    <a:pt x="3718" y="3593"/>
                  </a:cubicBezTo>
                  <a:cubicBezTo>
                    <a:pt x="3722" y="4373"/>
                    <a:pt x="3087" y="4877"/>
                    <a:pt x="2431" y="4877"/>
                  </a:cubicBezTo>
                  <a:cubicBezTo>
                    <a:pt x="2083" y="4877"/>
                    <a:pt x="1730" y="4736"/>
                    <a:pt x="1464" y="4418"/>
                  </a:cubicBezTo>
                  <a:cubicBezTo>
                    <a:pt x="1332" y="4266"/>
                    <a:pt x="1138" y="4176"/>
                    <a:pt x="936" y="4176"/>
                  </a:cubicBezTo>
                  <a:lnTo>
                    <a:pt x="465" y="4176"/>
                  </a:lnTo>
                  <a:cubicBezTo>
                    <a:pt x="208" y="4176"/>
                    <a:pt x="0" y="4384"/>
                    <a:pt x="0" y="4640"/>
                  </a:cubicBezTo>
                  <a:lnTo>
                    <a:pt x="0" y="7193"/>
                  </a:lnTo>
                  <a:lnTo>
                    <a:pt x="2553" y="7193"/>
                  </a:lnTo>
                  <a:cubicBezTo>
                    <a:pt x="2809" y="7193"/>
                    <a:pt x="3017" y="7401"/>
                    <a:pt x="3017" y="7658"/>
                  </a:cubicBezTo>
                  <a:lnTo>
                    <a:pt x="3017" y="8129"/>
                  </a:lnTo>
                  <a:cubicBezTo>
                    <a:pt x="3017" y="8330"/>
                    <a:pt x="2927" y="8525"/>
                    <a:pt x="2775" y="8656"/>
                  </a:cubicBezTo>
                  <a:cubicBezTo>
                    <a:pt x="1861" y="9425"/>
                    <a:pt x="2404" y="10911"/>
                    <a:pt x="3592" y="10911"/>
                  </a:cubicBezTo>
                  <a:cubicBezTo>
                    <a:pt x="3594" y="10911"/>
                    <a:pt x="3597" y="10911"/>
                    <a:pt x="3600" y="10911"/>
                  </a:cubicBezTo>
                  <a:cubicBezTo>
                    <a:pt x="4800" y="10904"/>
                    <a:pt x="5334" y="9406"/>
                    <a:pt x="4405" y="8649"/>
                  </a:cubicBezTo>
                  <a:cubicBezTo>
                    <a:pt x="4259" y="8518"/>
                    <a:pt x="4169" y="8323"/>
                    <a:pt x="4176" y="8122"/>
                  </a:cubicBezTo>
                  <a:lnTo>
                    <a:pt x="4176" y="7658"/>
                  </a:lnTo>
                  <a:cubicBezTo>
                    <a:pt x="4176" y="7401"/>
                    <a:pt x="4384" y="7193"/>
                    <a:pt x="4640" y="7193"/>
                  </a:cubicBezTo>
                  <a:lnTo>
                    <a:pt x="6964" y="7193"/>
                  </a:lnTo>
                  <a:cubicBezTo>
                    <a:pt x="7096" y="7193"/>
                    <a:pt x="7200" y="7089"/>
                    <a:pt x="7193" y="6964"/>
                  </a:cubicBezTo>
                  <a:lnTo>
                    <a:pt x="7193" y="930"/>
                  </a:lnTo>
                  <a:cubicBezTo>
                    <a:pt x="7193" y="416"/>
                    <a:pt x="6784" y="0"/>
                    <a:pt x="6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6426207" y="2948611"/>
              <a:ext cx="286791" cy="189188"/>
            </a:xfrm>
            <a:custGeom>
              <a:rect b="b" l="l" r="r" t="t"/>
              <a:pathLst>
                <a:path extrusionOk="0" h="7201" w="10916">
                  <a:moveTo>
                    <a:pt x="3716" y="1"/>
                  </a:moveTo>
                  <a:lnTo>
                    <a:pt x="3716" y="2560"/>
                  </a:lnTo>
                  <a:cubicBezTo>
                    <a:pt x="3716" y="2817"/>
                    <a:pt x="3508" y="3025"/>
                    <a:pt x="3258" y="3025"/>
                  </a:cubicBezTo>
                  <a:lnTo>
                    <a:pt x="2787" y="3025"/>
                  </a:lnTo>
                  <a:cubicBezTo>
                    <a:pt x="2586" y="3025"/>
                    <a:pt x="2391" y="2935"/>
                    <a:pt x="2260" y="2782"/>
                  </a:cubicBezTo>
                  <a:cubicBezTo>
                    <a:pt x="1993" y="2465"/>
                    <a:pt x="1640" y="2324"/>
                    <a:pt x="1292" y="2324"/>
                  </a:cubicBezTo>
                  <a:cubicBezTo>
                    <a:pt x="636" y="2324"/>
                    <a:pt x="1" y="2828"/>
                    <a:pt x="5" y="3608"/>
                  </a:cubicBezTo>
                  <a:cubicBezTo>
                    <a:pt x="10" y="4383"/>
                    <a:pt x="644" y="4880"/>
                    <a:pt x="1295" y="4880"/>
                  </a:cubicBezTo>
                  <a:cubicBezTo>
                    <a:pt x="1646" y="4880"/>
                    <a:pt x="2002" y="4735"/>
                    <a:pt x="2266" y="4412"/>
                  </a:cubicBezTo>
                  <a:cubicBezTo>
                    <a:pt x="2393" y="4266"/>
                    <a:pt x="2578" y="4183"/>
                    <a:pt x="2770" y="4183"/>
                  </a:cubicBezTo>
                  <a:cubicBezTo>
                    <a:pt x="2778" y="4183"/>
                    <a:pt x="2786" y="4183"/>
                    <a:pt x="2794" y="4183"/>
                  </a:cubicBezTo>
                  <a:lnTo>
                    <a:pt x="3258" y="4183"/>
                  </a:lnTo>
                  <a:cubicBezTo>
                    <a:pt x="3515" y="4183"/>
                    <a:pt x="3723" y="4392"/>
                    <a:pt x="3723" y="4648"/>
                  </a:cubicBezTo>
                  <a:lnTo>
                    <a:pt x="3723" y="6965"/>
                  </a:lnTo>
                  <a:cubicBezTo>
                    <a:pt x="3723" y="7097"/>
                    <a:pt x="3820" y="7201"/>
                    <a:pt x="3952" y="7201"/>
                  </a:cubicBezTo>
                  <a:lnTo>
                    <a:pt x="9986" y="7201"/>
                  </a:lnTo>
                  <a:cubicBezTo>
                    <a:pt x="10500" y="7201"/>
                    <a:pt x="10916" y="6784"/>
                    <a:pt x="10916" y="6271"/>
                  </a:cubicBezTo>
                  <a:lnTo>
                    <a:pt x="10916" y="237"/>
                  </a:lnTo>
                  <a:cubicBezTo>
                    <a:pt x="10916" y="105"/>
                    <a:pt x="10812" y="1"/>
                    <a:pt x="10687" y="1"/>
                  </a:cubicBezTo>
                  <a:lnTo>
                    <a:pt x="8363" y="1"/>
                  </a:lnTo>
                  <a:cubicBezTo>
                    <a:pt x="8107" y="1"/>
                    <a:pt x="7899" y="209"/>
                    <a:pt x="7899" y="466"/>
                  </a:cubicBezTo>
                  <a:lnTo>
                    <a:pt x="7899" y="930"/>
                  </a:lnTo>
                  <a:cubicBezTo>
                    <a:pt x="7892" y="1131"/>
                    <a:pt x="7975" y="1326"/>
                    <a:pt x="8128" y="1457"/>
                  </a:cubicBezTo>
                  <a:cubicBezTo>
                    <a:pt x="9050" y="2214"/>
                    <a:pt x="8516" y="3712"/>
                    <a:pt x="7323" y="3719"/>
                  </a:cubicBezTo>
                  <a:cubicBezTo>
                    <a:pt x="7320" y="3719"/>
                    <a:pt x="7317" y="3719"/>
                    <a:pt x="7315" y="3719"/>
                  </a:cubicBezTo>
                  <a:cubicBezTo>
                    <a:pt x="6127" y="3719"/>
                    <a:pt x="5584" y="2233"/>
                    <a:pt x="6498" y="1464"/>
                  </a:cubicBezTo>
                  <a:cubicBezTo>
                    <a:pt x="6650" y="1333"/>
                    <a:pt x="6740" y="1138"/>
                    <a:pt x="6740" y="937"/>
                  </a:cubicBezTo>
                  <a:lnTo>
                    <a:pt x="6740" y="466"/>
                  </a:lnTo>
                  <a:cubicBezTo>
                    <a:pt x="6740" y="209"/>
                    <a:pt x="6532" y="1"/>
                    <a:pt x="6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6334857" y="2850957"/>
              <a:ext cx="189188" cy="286843"/>
            </a:xfrm>
            <a:custGeom>
              <a:rect b="b" l="l" r="r" t="t"/>
              <a:pathLst>
                <a:path extrusionOk="0" h="10918" w="7201">
                  <a:moveTo>
                    <a:pt x="3586" y="0"/>
                  </a:moveTo>
                  <a:cubicBezTo>
                    <a:pt x="2393" y="7"/>
                    <a:pt x="1859" y="1505"/>
                    <a:pt x="2782" y="2268"/>
                  </a:cubicBezTo>
                  <a:cubicBezTo>
                    <a:pt x="2934" y="2400"/>
                    <a:pt x="3018" y="2594"/>
                    <a:pt x="3018" y="2795"/>
                  </a:cubicBezTo>
                  <a:lnTo>
                    <a:pt x="3018" y="3253"/>
                  </a:lnTo>
                  <a:cubicBezTo>
                    <a:pt x="3018" y="3510"/>
                    <a:pt x="2809" y="3718"/>
                    <a:pt x="2553" y="3718"/>
                  </a:cubicBezTo>
                  <a:lnTo>
                    <a:pt x="229" y="3718"/>
                  </a:lnTo>
                  <a:cubicBezTo>
                    <a:pt x="104" y="3725"/>
                    <a:pt x="0" y="3822"/>
                    <a:pt x="0" y="3954"/>
                  </a:cubicBezTo>
                  <a:lnTo>
                    <a:pt x="0" y="9988"/>
                  </a:lnTo>
                  <a:cubicBezTo>
                    <a:pt x="0" y="10501"/>
                    <a:pt x="416" y="10911"/>
                    <a:pt x="930" y="10918"/>
                  </a:cubicBezTo>
                  <a:lnTo>
                    <a:pt x="6964" y="10918"/>
                  </a:lnTo>
                  <a:cubicBezTo>
                    <a:pt x="7096" y="10918"/>
                    <a:pt x="7200" y="10814"/>
                    <a:pt x="7200" y="10682"/>
                  </a:cubicBezTo>
                  <a:lnTo>
                    <a:pt x="7200" y="8365"/>
                  </a:lnTo>
                  <a:cubicBezTo>
                    <a:pt x="7200" y="8109"/>
                    <a:pt x="6992" y="7900"/>
                    <a:pt x="6735" y="7900"/>
                  </a:cubicBezTo>
                  <a:lnTo>
                    <a:pt x="6264" y="7900"/>
                  </a:lnTo>
                  <a:cubicBezTo>
                    <a:pt x="6256" y="7900"/>
                    <a:pt x="6248" y="7900"/>
                    <a:pt x="6240" y="7900"/>
                  </a:cubicBezTo>
                  <a:cubicBezTo>
                    <a:pt x="6048" y="7900"/>
                    <a:pt x="5870" y="7983"/>
                    <a:pt x="5743" y="8129"/>
                  </a:cubicBezTo>
                  <a:cubicBezTo>
                    <a:pt x="5476" y="8452"/>
                    <a:pt x="5119" y="8597"/>
                    <a:pt x="4767" y="8597"/>
                  </a:cubicBezTo>
                  <a:cubicBezTo>
                    <a:pt x="4114" y="8597"/>
                    <a:pt x="3480" y="8100"/>
                    <a:pt x="3475" y="7325"/>
                  </a:cubicBezTo>
                  <a:cubicBezTo>
                    <a:pt x="3471" y="6545"/>
                    <a:pt x="4106" y="6041"/>
                    <a:pt x="4762" y="6041"/>
                  </a:cubicBezTo>
                  <a:cubicBezTo>
                    <a:pt x="5110" y="6041"/>
                    <a:pt x="5463" y="6182"/>
                    <a:pt x="5730" y="6499"/>
                  </a:cubicBezTo>
                  <a:cubicBezTo>
                    <a:pt x="5861" y="6652"/>
                    <a:pt x="6056" y="6742"/>
                    <a:pt x="6257" y="6742"/>
                  </a:cubicBezTo>
                  <a:lnTo>
                    <a:pt x="6728" y="6742"/>
                  </a:lnTo>
                  <a:cubicBezTo>
                    <a:pt x="6985" y="6742"/>
                    <a:pt x="7193" y="6534"/>
                    <a:pt x="7193" y="6277"/>
                  </a:cubicBezTo>
                  <a:lnTo>
                    <a:pt x="7193" y="3718"/>
                  </a:lnTo>
                  <a:lnTo>
                    <a:pt x="4641" y="3718"/>
                  </a:lnTo>
                  <a:cubicBezTo>
                    <a:pt x="4384" y="3718"/>
                    <a:pt x="4176" y="3510"/>
                    <a:pt x="4176" y="3253"/>
                  </a:cubicBezTo>
                  <a:lnTo>
                    <a:pt x="4176" y="2782"/>
                  </a:lnTo>
                  <a:cubicBezTo>
                    <a:pt x="4176" y="2580"/>
                    <a:pt x="4266" y="2386"/>
                    <a:pt x="4419" y="2254"/>
                  </a:cubicBezTo>
                  <a:cubicBezTo>
                    <a:pt x="5334" y="1491"/>
                    <a:pt x="4786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</a:t>
            </a:r>
            <a:endParaRPr/>
          </a:p>
        </p:txBody>
      </p:sp>
      <p:sp>
        <p:nvSpPr>
          <p:cNvPr id="407" name="Google Shape;407;p29"/>
          <p:cNvSpPr txBox="1"/>
          <p:nvPr/>
        </p:nvSpPr>
        <p:spPr>
          <a:xfrm>
            <a:off x="1735700" y="1313800"/>
            <a:ext cx="625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TDEE (Total Daily Energy Expenditure) is calculated by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tdee = bmr * activity_factors[activity_level]</a:t>
            </a:r>
            <a:b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BMR is calculated using the following code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Bmr (Male) = 10 * weight + 6.25 * height - 5 * age + 5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Bmr (Female)  = 10 * weight + 6.25 * height - 5 * age - 161</a:t>
            </a:r>
            <a:b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</a:b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●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Macros are broken down based on TDEE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carbs = (0.5 * tdee) / 4  # Carbs = 50% of TDEE, 4 kcal per gram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protein = (0.25 * tdee) / 4  # Protein = 25% of TDEE, 4 kcal per gram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Semi Condensed"/>
              <a:buChar char="○"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fats = (0.25 * tdee) / 9  # Fats = 25% of TDEE, 9 kcal per gram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413" name="Google Shape;413;p30" title="Co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25" y="1017725"/>
            <a:ext cx="41937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0" title="Code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653" y="1017725"/>
            <a:ext cx="425720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420" name="Google Shape;420;p31" title="Code 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813" y="1064200"/>
            <a:ext cx="70683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y Lifestyle Newsletter by Slidesgo">
  <a:themeElements>
    <a:clrScheme name="Simple Light">
      <a:dk1>
        <a:srgbClr val="191919"/>
      </a:dk1>
      <a:lt1>
        <a:srgbClr val="FFF5F6"/>
      </a:lt1>
      <a:dk2>
        <a:srgbClr val="FFDDE1"/>
      </a:dk2>
      <a:lt2>
        <a:srgbClr val="9320BC"/>
      </a:lt2>
      <a:accent1>
        <a:srgbClr val="F67839"/>
      </a:accent1>
      <a:accent2>
        <a:srgbClr val="64AA42"/>
      </a:accent2>
      <a:accent3>
        <a:srgbClr val="4F7AFA"/>
      </a:accent3>
      <a:accent4>
        <a:srgbClr val="D8525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