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920038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4"/>
  </p:normalViewPr>
  <p:slideViewPr>
    <p:cSldViewPr snapToGrid="0" snapToObjects="1">
      <p:cViewPr varScale="1">
        <p:scale>
          <a:sx n="90" d="100"/>
          <a:sy n="90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178222"/>
            <a:ext cx="6732032" cy="250642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781306"/>
            <a:ext cx="5940029" cy="173816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5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83297"/>
            <a:ext cx="1707758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83297"/>
            <a:ext cx="502427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6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9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794831"/>
            <a:ext cx="6831033" cy="2994714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4817876"/>
            <a:ext cx="6831033" cy="1574849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916484"/>
            <a:ext cx="3366016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916484"/>
            <a:ext cx="3366016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299"/>
            <a:ext cx="6831033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764832"/>
            <a:ext cx="3350547" cy="864917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629749"/>
            <a:ext cx="335054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764832"/>
            <a:ext cx="3367048" cy="864917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629749"/>
            <a:ext cx="336704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9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79954"/>
            <a:ext cx="2554418" cy="167984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036570"/>
            <a:ext cx="4009519" cy="5116178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159794"/>
            <a:ext cx="2554418" cy="4001285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79954"/>
            <a:ext cx="2554418" cy="167984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036570"/>
            <a:ext cx="4009519" cy="5116178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159794"/>
            <a:ext cx="2554418" cy="4001285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6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83299"/>
            <a:ext cx="6831033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916484"/>
            <a:ext cx="6831033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6672698"/>
            <a:ext cx="178200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0C2D-3F47-CE40-8080-F47AD068A28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6672698"/>
            <a:ext cx="26730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6672698"/>
            <a:ext cx="178200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DED3-5BE0-9747-B876-0D14A0D9D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49DE0BD-0DF3-E34D-8F14-A796D22B71AD}"/>
              </a:ext>
            </a:extLst>
          </p:cNvPr>
          <p:cNvGrpSpPr/>
          <p:nvPr/>
        </p:nvGrpSpPr>
        <p:grpSpPr>
          <a:xfrm>
            <a:off x="472646" y="-47555"/>
            <a:ext cx="7000595" cy="7246868"/>
            <a:chOff x="472646" y="-47555"/>
            <a:chExt cx="7000595" cy="72468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FFE842-06E3-5444-882F-105F58C5578C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1071562" y="1475939"/>
              <a:ext cx="5614987" cy="4857054"/>
              <a:chOff x="2237430" y="1885408"/>
              <a:chExt cx="3445176" cy="3428309"/>
            </a:xfrm>
            <a:solidFill>
              <a:schemeClr val="accent1"/>
            </a:solidFill>
          </p:grpSpPr>
          <p:sp>
            <p:nvSpPr>
              <p:cNvPr id="30" name="Circular Arrow 29">
                <a:extLst>
                  <a:ext uri="{FF2B5EF4-FFF2-40B4-BE49-F238E27FC236}">
                    <a16:creationId xmlns:a16="http://schemas.microsoft.com/office/drawing/2014/main" id="{ECA05A3D-DEE5-894F-8DBD-37A3A6E2AB84}"/>
                  </a:ext>
                </a:extLst>
              </p:cNvPr>
              <p:cNvSpPr/>
              <p:nvPr/>
            </p:nvSpPr>
            <p:spPr>
              <a:xfrm>
                <a:off x="2359710" y="1885408"/>
                <a:ext cx="3322896" cy="3322896"/>
              </a:xfrm>
              <a:prstGeom prst="circularArrow">
                <a:avLst>
                  <a:gd name="adj1" fmla="val 5085"/>
                  <a:gd name="adj2" fmla="val 327528"/>
                  <a:gd name="adj3" fmla="val 1472472"/>
                  <a:gd name="adj4" fmla="val 16199432"/>
                  <a:gd name="adj5" fmla="val 5932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Circular Arrow 30">
                <a:extLst>
                  <a:ext uri="{FF2B5EF4-FFF2-40B4-BE49-F238E27FC236}">
                    <a16:creationId xmlns:a16="http://schemas.microsoft.com/office/drawing/2014/main" id="{CE999025-DF08-E747-A7D8-77705945A727}"/>
                  </a:ext>
                </a:extLst>
              </p:cNvPr>
              <p:cNvSpPr/>
              <p:nvPr/>
            </p:nvSpPr>
            <p:spPr>
              <a:xfrm>
                <a:off x="2298570" y="1990821"/>
                <a:ext cx="3322896" cy="3322896"/>
              </a:xfrm>
              <a:prstGeom prst="circularArrow">
                <a:avLst>
                  <a:gd name="adj1" fmla="val 5085"/>
                  <a:gd name="adj2" fmla="val 327528"/>
                  <a:gd name="adj3" fmla="val 8671970"/>
                  <a:gd name="adj4" fmla="val 1800502"/>
                  <a:gd name="adj5" fmla="val 5932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Circular Arrow 31">
                <a:extLst>
                  <a:ext uri="{FF2B5EF4-FFF2-40B4-BE49-F238E27FC236}">
                    <a16:creationId xmlns:a16="http://schemas.microsoft.com/office/drawing/2014/main" id="{8080339F-E4DF-704F-A3EF-40E970768409}"/>
                  </a:ext>
                </a:extLst>
              </p:cNvPr>
              <p:cNvSpPr/>
              <p:nvPr/>
            </p:nvSpPr>
            <p:spPr>
              <a:xfrm>
                <a:off x="2237430" y="1885408"/>
                <a:ext cx="3322896" cy="3322896"/>
              </a:xfrm>
              <a:prstGeom prst="circularArrow">
                <a:avLst>
                  <a:gd name="adj1" fmla="val 5085"/>
                  <a:gd name="adj2" fmla="val 327528"/>
                  <a:gd name="adj3" fmla="val 15873039"/>
                  <a:gd name="adj4" fmla="val 9000000"/>
                  <a:gd name="adj5" fmla="val 5932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DCD0C5-C252-5041-BC9E-0D191F539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4226" y="858322"/>
              <a:ext cx="2835000" cy="252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422CFA-E30D-A240-BB49-63FE65D05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3241" y="3303650"/>
              <a:ext cx="3240000" cy="2880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964F40-A62D-2E40-AB31-218C9FB97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646" y="3378322"/>
              <a:ext cx="3240000" cy="28800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68E656-C8BE-2740-8E5D-54F4D73C83B6}"/>
                </a:ext>
              </a:extLst>
            </p:cNvPr>
            <p:cNvSpPr/>
            <p:nvPr/>
          </p:nvSpPr>
          <p:spPr>
            <a:xfrm>
              <a:off x="472646" y="6183650"/>
              <a:ext cx="3240000" cy="1015663"/>
            </a:xfrm>
            <a:prstGeom prst="rect">
              <a:avLst/>
            </a:prstGeom>
            <a:noFill/>
          </p:spPr>
          <p:txBody>
            <a:bodyPr wrap="square" lIns="0" tIns="45720" rIns="91440" bIns="45720">
              <a:spAutoFit/>
            </a:bodyPr>
            <a:lstStyle/>
            <a:p>
              <a:r>
                <a:rPr lang="en-US" sz="6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Publish</a:t>
              </a:r>
              <a:endParaRPr lang="en-US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F68DAE-E754-FA48-B6B3-207C15981E77}"/>
                </a:ext>
              </a:extLst>
            </p:cNvPr>
            <p:cNvSpPr/>
            <p:nvPr/>
          </p:nvSpPr>
          <p:spPr>
            <a:xfrm>
              <a:off x="4071938" y="6183649"/>
              <a:ext cx="3401303" cy="1015663"/>
            </a:xfrm>
            <a:prstGeom prst="rect">
              <a:avLst/>
            </a:prstGeom>
            <a:noFill/>
          </p:spPr>
          <p:txBody>
            <a:bodyPr wrap="square" lIns="0" tIns="45720" rIns="0" bIns="45720">
              <a:spAutoFit/>
            </a:bodyPr>
            <a:lstStyle/>
            <a:p>
              <a:pPr algn="r"/>
              <a:r>
                <a:rPr lang="en-US" sz="6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Write</a:t>
              </a:r>
              <a:endParaRPr lang="en-US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38034A-351A-E941-9343-0F09F6F67031}"/>
                </a:ext>
              </a:extLst>
            </p:cNvPr>
            <p:cNvSpPr/>
            <p:nvPr/>
          </p:nvSpPr>
          <p:spPr>
            <a:xfrm>
              <a:off x="2384226" y="-47555"/>
              <a:ext cx="2835000" cy="1015663"/>
            </a:xfrm>
            <a:prstGeom prst="rect">
              <a:avLst/>
            </a:prstGeom>
            <a:noFill/>
          </p:spPr>
          <p:txBody>
            <a:bodyPr wrap="square" lIns="0" tIns="45720" rIns="0" bIns="45720">
              <a:spAutoFit/>
            </a:bodyPr>
            <a:lstStyle/>
            <a:p>
              <a:pPr algn="ctr"/>
              <a:r>
                <a:rPr lang="en-US" sz="6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Code</a:t>
              </a:r>
              <a:endParaRPr lang="en-US" sz="6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32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10</cp:revision>
  <cp:lastPrinted>2019-02-15T15:12:30Z</cp:lastPrinted>
  <dcterms:created xsi:type="dcterms:W3CDTF">2019-02-15T14:45:18Z</dcterms:created>
  <dcterms:modified xsi:type="dcterms:W3CDTF">2019-02-15T15:40:18Z</dcterms:modified>
</cp:coreProperties>
</file>