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/>
    <p:restoredTop sz="88349" autoAdjust="0"/>
  </p:normalViewPr>
  <p:slideViewPr>
    <p:cSldViewPr>
      <p:cViewPr varScale="1">
        <p:scale>
          <a:sx n="55" d="100"/>
          <a:sy n="55" d="100"/>
        </p:scale>
        <p:origin x="2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E44-3ADF-4C48-AEBC-2728A06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01B-3C77-8345-BCBA-FBE8587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Merge all results</a:t>
            </a:r>
          </a:p>
          <a:p>
            <a:pPr marL="457200" lvl="1" indent="0">
              <a:buNone/>
            </a:pPr>
            <a:r>
              <a:rPr lang="en-US" dirty="0"/>
              <a:t>metaphlan2/</a:t>
            </a:r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merge_metaphlan_tables.py</a:t>
            </a:r>
            <a:r>
              <a:rPr lang="en-US" dirty="0"/>
              <a:t> {</a:t>
            </a:r>
            <a:r>
              <a:rPr lang="en-US" dirty="0" err="1"/>
              <a:t>all_abundance</a:t>
            </a:r>
            <a:r>
              <a:rPr lang="en-US" dirty="0"/>
              <a:t>} &gt; </a:t>
            </a:r>
            <a:r>
              <a:rPr lang="en-US" dirty="0" err="1"/>
              <a:t>merged.txt</a:t>
            </a:r>
            <a:endParaRPr lang="en-US" dirty="0"/>
          </a:p>
          <a:p>
            <a:pPr marL="400050"/>
            <a:r>
              <a:rPr lang="en-US" dirty="0"/>
              <a:t>Step 5.2: get species only</a:t>
            </a:r>
          </a:p>
          <a:p>
            <a:pPr marL="514350" lvl="1" indent="0">
              <a:buNone/>
            </a:pPr>
            <a:r>
              <a:rPr lang="en-US" dirty="0"/>
              <a:t>grep -E "(s__)|(^ID)" </a:t>
            </a:r>
            <a:r>
              <a:rPr lang="en-US" dirty="0" err="1"/>
              <a:t>merged.txt</a:t>
            </a:r>
            <a:r>
              <a:rPr lang="en-US" dirty="0"/>
              <a:t> | grep -v "t__" | </a:t>
            </a:r>
            <a:r>
              <a:rPr lang="en-US" dirty="0" err="1"/>
              <a:t>sed</a:t>
            </a:r>
            <a:r>
              <a:rPr lang="en-US" dirty="0"/>
              <a:t> 's/^.*s__//g' &gt; </a:t>
            </a:r>
            <a:r>
              <a:rPr lang="en-US" dirty="0" err="1"/>
              <a:t>merged_species.txt</a:t>
            </a:r>
            <a:endParaRPr lang="en-US" dirty="0"/>
          </a:p>
          <a:p>
            <a:pPr marL="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8F20-921C-9F43-BE6D-89030C1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EAFE-EE2B-B342-A63D-28C8D5A1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91B1-66BD-804C-879A-829F5835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Connect to interactive mode</a:t>
            </a:r>
          </a:p>
          <a:p>
            <a:pPr marL="0" indent="0">
              <a:buNone/>
            </a:pPr>
            <a:r>
              <a:rPr lang="en-US" sz="1800" dirty="0"/>
              <a:t>interactive -A g2018024 -p core -n 2 -t 03:00:00 -J </a:t>
            </a:r>
            <a:r>
              <a:rPr lang="en-US" sz="1800" dirty="0" err="1"/>
              <a:t>any.name</a:t>
            </a:r>
            <a:r>
              <a:rPr lang="en-US" sz="1800" dirty="0"/>
              <a:t> --mail-user </a:t>
            </a:r>
            <a:r>
              <a:rPr lang="en-US" sz="1800" dirty="0" err="1"/>
              <a:t>your_email</a:t>
            </a:r>
            <a:r>
              <a:rPr lang="en-US" sz="1800" dirty="0"/>
              <a:t> --mail-type=ALL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Load these modules: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bioinfo</a:t>
            </a:r>
            <a:r>
              <a:rPr lang="en-US" sz="1800" dirty="0"/>
              <a:t>-tools</a:t>
            </a:r>
          </a:p>
          <a:p>
            <a:pPr marL="0" indent="0">
              <a:buNone/>
            </a:pPr>
            <a:r>
              <a:rPr lang="en-US" sz="1800" dirty="0"/>
              <a:t>module load bowtie2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BEDTools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samtools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Folder of Data:</a:t>
            </a:r>
          </a:p>
          <a:p>
            <a:pPr marL="0" indent="0">
              <a:buNone/>
            </a:pPr>
            <a:r>
              <a:rPr lang="en-US" sz="1800" dirty="0"/>
              <a:t>/</a:t>
            </a:r>
            <a:r>
              <a:rPr lang="en-US" sz="1800" dirty="0" err="1"/>
              <a:t>proj</a:t>
            </a:r>
            <a:r>
              <a:rPr lang="en-US" sz="1800" dirty="0"/>
              <a:t>/g2018024/</a:t>
            </a:r>
            <a:r>
              <a:rPr lang="en-US" sz="1800" dirty="0" err="1"/>
              <a:t>nobackup</a:t>
            </a:r>
            <a:r>
              <a:rPr lang="en-US" sz="1800" dirty="0"/>
              <a:t>/</a:t>
            </a:r>
            <a:r>
              <a:rPr lang="en-US" sz="1800" dirty="0" err="1"/>
              <a:t>MetagenomicWorkshop</a:t>
            </a:r>
            <a:r>
              <a:rPr lang="en-US" sz="1800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3F8B-59AA-BD47-89CC-AFD7C1B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894</Words>
  <Application>Microsoft Macintosh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UPPMAX</vt:lpstr>
      <vt:lpstr>Step 0: Setup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  <vt:lpstr>Step 5: Visualization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15</cp:revision>
  <dcterms:created xsi:type="dcterms:W3CDTF">2018-09-30T15:54:59Z</dcterms:created>
  <dcterms:modified xsi:type="dcterms:W3CDTF">2018-10-03T09:48:18Z</dcterms:modified>
</cp:coreProperties>
</file>