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/>
    <p:restoredTop sz="88349" autoAdjust="0"/>
  </p:normalViewPr>
  <p:slideViewPr>
    <p:cSldViewPr>
      <p:cViewPr varScale="1">
        <p:scale>
          <a:sx n="120" d="100"/>
          <a:sy n="120" d="100"/>
        </p:scale>
        <p:origin x="19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EAFE-EE2B-B342-A63D-28C8D5A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UPPMAX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1B1-66BD-804C-879A-829F5835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Connect to interactive mode</a:t>
            </a:r>
          </a:p>
          <a:p>
            <a:pPr marL="0" indent="0">
              <a:buNone/>
            </a:pPr>
            <a:r>
              <a:rPr lang="en-US" sz="1200" dirty="0"/>
              <a:t>interactive -A g2018024 -p core -n 2 -t 03:00:00 -J </a:t>
            </a:r>
            <a:r>
              <a:rPr lang="en-US" sz="1200" dirty="0" err="1"/>
              <a:t>any.name</a:t>
            </a:r>
            <a:r>
              <a:rPr lang="en-US" sz="1200" dirty="0"/>
              <a:t> --mail-user </a:t>
            </a:r>
            <a:r>
              <a:rPr lang="en-US" sz="1200" dirty="0" err="1"/>
              <a:t>your_email</a:t>
            </a:r>
            <a:r>
              <a:rPr lang="en-US" sz="1200" dirty="0"/>
              <a:t> --mail-type=ALL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Load these modules:</a:t>
            </a:r>
          </a:p>
          <a:p>
            <a:pPr marL="0" indent="0">
              <a:buNone/>
            </a:pPr>
            <a:r>
              <a:rPr lang="en-US" sz="1200" dirty="0"/>
              <a:t>module load </a:t>
            </a:r>
            <a:r>
              <a:rPr lang="en-US" sz="1200" dirty="0" err="1"/>
              <a:t>bioinfo</a:t>
            </a:r>
            <a:r>
              <a:rPr lang="en-US" sz="1200" dirty="0"/>
              <a:t>-tools</a:t>
            </a:r>
          </a:p>
          <a:p>
            <a:pPr marL="0" indent="0">
              <a:buNone/>
            </a:pPr>
            <a:r>
              <a:rPr lang="en-US" sz="1200" dirty="0"/>
              <a:t>module load bowtie2</a:t>
            </a:r>
          </a:p>
          <a:p>
            <a:pPr marL="0" indent="0">
              <a:buNone/>
            </a:pPr>
            <a:r>
              <a:rPr lang="en-US" sz="1200" dirty="0"/>
              <a:t>module load </a:t>
            </a:r>
            <a:r>
              <a:rPr lang="en-US" sz="1200" dirty="0" err="1"/>
              <a:t>BEDTools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module load </a:t>
            </a:r>
            <a:r>
              <a:rPr lang="en-US" sz="1200" dirty="0" err="1"/>
              <a:t>samtools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3F8B-59AA-BD47-89CC-AFD7C1B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813</Words>
  <Application>Microsoft Macintosh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UPPMAX Modules</vt:lpstr>
      <vt:lpstr>Step 0: Setup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13</cp:revision>
  <dcterms:created xsi:type="dcterms:W3CDTF">2018-09-30T15:54:59Z</dcterms:created>
  <dcterms:modified xsi:type="dcterms:W3CDTF">2018-10-03T08:54:42Z</dcterms:modified>
</cp:coreProperties>
</file>