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/>
    <p:restoredTop sz="88324" autoAdjust="0"/>
  </p:normalViewPr>
  <p:slideViewPr>
    <p:cSldViewPr>
      <p:cViewPr varScale="1">
        <p:scale>
          <a:sx n="123" d="100"/>
          <a:sy n="123" d="100"/>
        </p:scale>
        <p:origin x="19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5093-1BAC-4219-99BD-4AE2135758BB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F9C7-16AC-4655-B0DA-DCEB18BE1E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880" y="6315121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461F-A605-40B9-B605-AA099B2D2149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8B9-11AC-4775-BE4B-D13575E1E20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1BF8-DD8A-4CC0-9B4F-6C60B81DDC51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F04-FE7C-4759-B6DB-C0EB9E107896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A52B-F089-477C-B8C8-9AFF670A1F19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FD1-E776-4C1D-98D9-6C5CEB27BC83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E30A-74FD-424D-A2F6-099E5B42A9A1}" type="datetime1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098F-758E-4A0F-A5C1-D1CAA430BC25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62BA-3530-4575-A55B-C5536D680023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62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7C6D-99C0-464C-B5A9-60053DA7B444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4864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2535-E9D8-4DDA-83D0-380D5F2D29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67544" y="6240834"/>
            <a:ext cx="7818233" cy="577397"/>
            <a:chOff x="467544" y="6240834"/>
            <a:chExt cx="7818233" cy="577397"/>
          </a:xfrm>
        </p:grpSpPr>
        <p:pic>
          <p:nvPicPr>
            <p:cNvPr id="17" name="Picture 16" descr="THPA_stor.gi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44" y="6392810"/>
              <a:ext cx="3240360" cy="295923"/>
            </a:xfrm>
            <a:prstGeom prst="rect">
              <a:avLst/>
            </a:prstGeom>
          </p:spPr>
        </p:pic>
        <p:pic>
          <p:nvPicPr>
            <p:cNvPr id="20" name="Picture 12" descr="C:\Documents and Settings\lisa.berglund\Desktop\7.0\KTH\kth_rgb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604658" y="6240834"/>
              <a:ext cx="572543" cy="572542"/>
            </a:xfrm>
            <a:prstGeom prst="rect">
              <a:avLst/>
            </a:prstGeom>
            <a:noFill/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3" y="6317831"/>
              <a:ext cx="1112413" cy="500400"/>
            </a:xfrm>
            <a:prstGeom prst="rect">
              <a:avLst/>
            </a:prstGeom>
          </p:spPr>
        </p:pic>
        <p:pic>
          <p:nvPicPr>
            <p:cNvPr id="1026" name="Picture 2" descr="F:\Deposit\Document\KTH, SciLifeLab\Sysmedicine\sysmedicine.logo.png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77" y="6368422"/>
              <a:ext cx="1885900" cy="3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Finding</a:t>
            </a:r>
            <a:r>
              <a:rPr lang="sv-SE" dirty="0"/>
              <a:t>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for </a:t>
            </a:r>
            <a:r>
              <a:rPr lang="sv-SE" dirty="0" err="1"/>
              <a:t>Kallisto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err="1"/>
              <a:t>Ensembl</a:t>
            </a:r>
            <a:r>
              <a:rPr lang="en-US" dirty="0"/>
              <a:t> Website and Search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08681"/>
            <a:ext cx="3250704" cy="6046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www.ensemble.org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81572-1C11-3849-B43A-C3A1FC79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27060"/>
            <a:ext cx="6300192" cy="45771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F3B0BA-E3DD-9B47-829D-7ADD847C1B0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361887" y="4518412"/>
            <a:ext cx="1481921" cy="2787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166A4F-A558-FB4B-B579-8CA57FDB0564}"/>
              </a:ext>
            </a:extLst>
          </p:cNvPr>
          <p:cNvSpPr txBox="1"/>
          <p:nvPr/>
        </p:nvSpPr>
        <p:spPr>
          <a:xfrm>
            <a:off x="179512" y="414908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Species Here</a:t>
            </a:r>
          </a:p>
        </p:txBody>
      </p:sp>
    </p:spTree>
    <p:extLst>
      <p:ext uri="{BB962C8B-B14F-4D97-AF65-F5344CB8AC3E}">
        <p14:creationId xmlns:p14="http://schemas.microsoft.com/office/powerpoint/2010/main" val="32561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0D5D-11A5-C342-A4D5-4E089056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 Link for cDNA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75C9F-CA9F-944A-96A2-89D23F27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CC042-44EE-1149-A67B-6750107C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37073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F5BCCC-7292-5645-9058-BB33F433FE6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66575" y="1998132"/>
            <a:ext cx="3377433" cy="33030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E788BC-C609-F54D-82FF-62C813DB3F4B}"/>
              </a:ext>
            </a:extLst>
          </p:cNvPr>
          <p:cNvSpPr txBox="1"/>
          <p:nvPr/>
        </p:nvSpPr>
        <p:spPr>
          <a:xfrm>
            <a:off x="323528" y="1628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FASTA for cDNA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5EA5A-6405-FB47-A59D-965969B329AF}"/>
              </a:ext>
            </a:extLst>
          </p:cNvPr>
          <p:cNvSpPr txBox="1"/>
          <p:nvPr/>
        </p:nvSpPr>
        <p:spPr>
          <a:xfrm>
            <a:off x="1542083" y="187618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direct you to FTP</a:t>
            </a:r>
          </a:p>
        </p:txBody>
      </p:sp>
    </p:spTree>
    <p:extLst>
      <p:ext uri="{BB962C8B-B14F-4D97-AF65-F5344CB8AC3E}">
        <p14:creationId xmlns:p14="http://schemas.microsoft.com/office/powerpoint/2010/main" val="321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D42D-0CC5-5946-BB93-ED044E93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Download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D5FD8-E5ED-3845-82CE-DAFE6F55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81EDD-788F-7E49-9E7A-AC5F42AD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437180"/>
            <a:ext cx="5004776" cy="1859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F8F96-C1B1-D743-AB16-7EDE7DFC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71" y="1268828"/>
            <a:ext cx="4824489" cy="19248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9C24A1-6176-424E-989D-76D5CF9D2EA8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4626116" y="3193688"/>
            <a:ext cx="0" cy="1243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7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.template.powerpoint" id="{EA0AA976-46CC-0B46-B86F-91F5ED5853DE}" vid="{E3C344B4-CFA5-0043-88AE-1911597A5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48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Finding Genome Reference for Kallisto</vt:lpstr>
      <vt:lpstr>Step 1: Ensembl Website and Search Species</vt:lpstr>
      <vt:lpstr>Step 2: Find Link for cDNA</vt:lpstr>
      <vt:lpstr>Step 3: Download Files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Genome Reference for Kallisto</dc:title>
  <dc:creator>Muhammad Arif</dc:creator>
  <cp:lastModifiedBy>Muhammad Arif</cp:lastModifiedBy>
  <cp:revision>2</cp:revision>
  <dcterms:created xsi:type="dcterms:W3CDTF">2018-10-03T08:19:32Z</dcterms:created>
  <dcterms:modified xsi:type="dcterms:W3CDTF">2018-10-03T08:27:33Z</dcterms:modified>
</cp:coreProperties>
</file>