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42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81000" y="1295400"/>
            <a:ext cx="17526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1+2=3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2590800" y="1295400"/>
            <a:ext cx="17526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3+4=7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4853189" y="1295400"/>
            <a:ext cx="17526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5+6=11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010400" y="1295400"/>
            <a:ext cx="17526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7+8=15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97069" y="101025"/>
            <a:ext cx="261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Cores/Nodes</a:t>
            </a:r>
            <a:endParaRPr lang="en-US" sz="3600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4365914" y="-3215980"/>
            <a:ext cx="419106" cy="8527466"/>
          </a:xfrm>
          <a:custGeom>
            <a:avLst/>
            <a:gdLst>
              <a:gd name="connsiteX0" fmla="*/ 419100 w 419100"/>
              <a:gd name="connsiteY0" fmla="*/ 8527466 h 8527466"/>
              <a:gd name="connsiteX1" fmla="*/ 209550 w 419100"/>
              <a:gd name="connsiteY1" fmla="*/ 8492542 h 8527466"/>
              <a:gd name="connsiteX2" fmla="*/ 209550 w 419100"/>
              <a:gd name="connsiteY2" fmla="*/ 4298657 h 8527466"/>
              <a:gd name="connsiteX3" fmla="*/ 0 w 419100"/>
              <a:gd name="connsiteY3" fmla="*/ 4263733 h 8527466"/>
              <a:gd name="connsiteX4" fmla="*/ 209550 w 419100"/>
              <a:gd name="connsiteY4" fmla="*/ 4228809 h 8527466"/>
              <a:gd name="connsiteX5" fmla="*/ 209550 w 419100"/>
              <a:gd name="connsiteY5" fmla="*/ 34924 h 8527466"/>
              <a:gd name="connsiteX6" fmla="*/ 419100 w 419100"/>
              <a:gd name="connsiteY6" fmla="*/ 0 h 8527466"/>
              <a:gd name="connsiteX7" fmla="*/ 419100 w 419100"/>
              <a:gd name="connsiteY7" fmla="*/ 8527466 h 8527466"/>
              <a:gd name="connsiteX0" fmla="*/ 419100 w 419100"/>
              <a:gd name="connsiteY0" fmla="*/ 8527466 h 8527466"/>
              <a:gd name="connsiteX1" fmla="*/ 209550 w 419100"/>
              <a:gd name="connsiteY1" fmla="*/ 8492542 h 8527466"/>
              <a:gd name="connsiteX2" fmla="*/ 209550 w 419100"/>
              <a:gd name="connsiteY2" fmla="*/ 4298657 h 8527466"/>
              <a:gd name="connsiteX3" fmla="*/ 0 w 419100"/>
              <a:gd name="connsiteY3" fmla="*/ 4263733 h 8527466"/>
              <a:gd name="connsiteX4" fmla="*/ 209550 w 419100"/>
              <a:gd name="connsiteY4" fmla="*/ 4228809 h 8527466"/>
              <a:gd name="connsiteX5" fmla="*/ 209550 w 419100"/>
              <a:gd name="connsiteY5" fmla="*/ 34924 h 8527466"/>
              <a:gd name="connsiteX6" fmla="*/ 419100 w 419100"/>
              <a:gd name="connsiteY6" fmla="*/ 0 h 8527466"/>
              <a:gd name="connsiteX0" fmla="*/ 419100 w 419100"/>
              <a:gd name="connsiteY0" fmla="*/ 8527466 h 8527466"/>
              <a:gd name="connsiteX1" fmla="*/ 209550 w 419100"/>
              <a:gd name="connsiteY1" fmla="*/ 8492542 h 8527466"/>
              <a:gd name="connsiteX2" fmla="*/ 209550 w 419100"/>
              <a:gd name="connsiteY2" fmla="*/ 4298657 h 8527466"/>
              <a:gd name="connsiteX3" fmla="*/ 0 w 419100"/>
              <a:gd name="connsiteY3" fmla="*/ 4263733 h 8527466"/>
              <a:gd name="connsiteX4" fmla="*/ 209550 w 419100"/>
              <a:gd name="connsiteY4" fmla="*/ 4228809 h 8527466"/>
              <a:gd name="connsiteX5" fmla="*/ 209550 w 419100"/>
              <a:gd name="connsiteY5" fmla="*/ 34924 h 8527466"/>
              <a:gd name="connsiteX6" fmla="*/ 419100 w 419100"/>
              <a:gd name="connsiteY6" fmla="*/ 0 h 8527466"/>
              <a:gd name="connsiteX7" fmla="*/ 419100 w 419100"/>
              <a:gd name="connsiteY7" fmla="*/ 8527466 h 8527466"/>
              <a:gd name="connsiteX0" fmla="*/ 419100 w 419100"/>
              <a:gd name="connsiteY0" fmla="*/ 8527466 h 8527466"/>
              <a:gd name="connsiteX1" fmla="*/ 209550 w 419100"/>
              <a:gd name="connsiteY1" fmla="*/ 8492542 h 8527466"/>
              <a:gd name="connsiteX2" fmla="*/ 209550 w 419100"/>
              <a:gd name="connsiteY2" fmla="*/ 4466083 h 8527466"/>
              <a:gd name="connsiteX3" fmla="*/ 0 w 419100"/>
              <a:gd name="connsiteY3" fmla="*/ 4263733 h 8527466"/>
              <a:gd name="connsiteX4" fmla="*/ 209550 w 419100"/>
              <a:gd name="connsiteY4" fmla="*/ 4228809 h 8527466"/>
              <a:gd name="connsiteX5" fmla="*/ 209550 w 419100"/>
              <a:gd name="connsiteY5" fmla="*/ 34924 h 8527466"/>
              <a:gd name="connsiteX6" fmla="*/ 419100 w 419100"/>
              <a:gd name="connsiteY6" fmla="*/ 0 h 8527466"/>
              <a:gd name="connsiteX0" fmla="*/ 419117 w 419117"/>
              <a:gd name="connsiteY0" fmla="*/ 8527466 h 8527466"/>
              <a:gd name="connsiteX1" fmla="*/ 209567 w 419117"/>
              <a:gd name="connsiteY1" fmla="*/ 8492542 h 8527466"/>
              <a:gd name="connsiteX2" fmla="*/ 209567 w 419117"/>
              <a:gd name="connsiteY2" fmla="*/ 4298657 h 8527466"/>
              <a:gd name="connsiteX3" fmla="*/ 17 w 419117"/>
              <a:gd name="connsiteY3" fmla="*/ 4263733 h 8527466"/>
              <a:gd name="connsiteX4" fmla="*/ 209567 w 419117"/>
              <a:gd name="connsiteY4" fmla="*/ 4228809 h 8527466"/>
              <a:gd name="connsiteX5" fmla="*/ 209567 w 419117"/>
              <a:gd name="connsiteY5" fmla="*/ 34924 h 8527466"/>
              <a:gd name="connsiteX6" fmla="*/ 419117 w 419117"/>
              <a:gd name="connsiteY6" fmla="*/ 0 h 8527466"/>
              <a:gd name="connsiteX7" fmla="*/ 419117 w 419117"/>
              <a:gd name="connsiteY7" fmla="*/ 8527466 h 8527466"/>
              <a:gd name="connsiteX0" fmla="*/ 419117 w 419117"/>
              <a:gd name="connsiteY0" fmla="*/ 8527466 h 8527466"/>
              <a:gd name="connsiteX1" fmla="*/ 209567 w 419117"/>
              <a:gd name="connsiteY1" fmla="*/ 8492542 h 8527466"/>
              <a:gd name="connsiteX2" fmla="*/ 209567 w 419117"/>
              <a:gd name="connsiteY2" fmla="*/ 4466083 h 8527466"/>
              <a:gd name="connsiteX3" fmla="*/ 17 w 419117"/>
              <a:gd name="connsiteY3" fmla="*/ 4263733 h 8527466"/>
              <a:gd name="connsiteX4" fmla="*/ 196688 w 419117"/>
              <a:gd name="connsiteY4" fmla="*/ 4112900 h 8527466"/>
              <a:gd name="connsiteX5" fmla="*/ 209567 w 419117"/>
              <a:gd name="connsiteY5" fmla="*/ 34924 h 8527466"/>
              <a:gd name="connsiteX6" fmla="*/ 419117 w 419117"/>
              <a:gd name="connsiteY6" fmla="*/ 0 h 8527466"/>
              <a:gd name="connsiteX0" fmla="*/ 419117 w 419117"/>
              <a:gd name="connsiteY0" fmla="*/ 8527466 h 8527466"/>
              <a:gd name="connsiteX1" fmla="*/ 209567 w 419117"/>
              <a:gd name="connsiteY1" fmla="*/ 8492542 h 8527466"/>
              <a:gd name="connsiteX2" fmla="*/ 209567 w 419117"/>
              <a:gd name="connsiteY2" fmla="*/ 4298657 h 8527466"/>
              <a:gd name="connsiteX3" fmla="*/ 17 w 419117"/>
              <a:gd name="connsiteY3" fmla="*/ 4263733 h 8527466"/>
              <a:gd name="connsiteX4" fmla="*/ 209567 w 419117"/>
              <a:gd name="connsiteY4" fmla="*/ 4228809 h 8527466"/>
              <a:gd name="connsiteX5" fmla="*/ 209567 w 419117"/>
              <a:gd name="connsiteY5" fmla="*/ 34924 h 8527466"/>
              <a:gd name="connsiteX6" fmla="*/ 419117 w 419117"/>
              <a:gd name="connsiteY6" fmla="*/ 0 h 8527466"/>
              <a:gd name="connsiteX7" fmla="*/ 419117 w 419117"/>
              <a:gd name="connsiteY7" fmla="*/ 8527466 h 8527466"/>
              <a:gd name="connsiteX0" fmla="*/ 419117 w 419117"/>
              <a:gd name="connsiteY0" fmla="*/ 8527466 h 8527466"/>
              <a:gd name="connsiteX1" fmla="*/ 209567 w 419117"/>
              <a:gd name="connsiteY1" fmla="*/ 8492542 h 8527466"/>
              <a:gd name="connsiteX2" fmla="*/ 209569 w 419117"/>
              <a:gd name="connsiteY2" fmla="*/ 4388810 h 8527466"/>
              <a:gd name="connsiteX3" fmla="*/ 17 w 419117"/>
              <a:gd name="connsiteY3" fmla="*/ 4263733 h 8527466"/>
              <a:gd name="connsiteX4" fmla="*/ 196688 w 419117"/>
              <a:gd name="connsiteY4" fmla="*/ 4112900 h 8527466"/>
              <a:gd name="connsiteX5" fmla="*/ 209567 w 419117"/>
              <a:gd name="connsiteY5" fmla="*/ 34924 h 8527466"/>
              <a:gd name="connsiteX6" fmla="*/ 419117 w 419117"/>
              <a:gd name="connsiteY6" fmla="*/ 0 h 8527466"/>
              <a:gd name="connsiteX0" fmla="*/ 419117 w 419117"/>
              <a:gd name="connsiteY0" fmla="*/ 8527466 h 8527466"/>
              <a:gd name="connsiteX1" fmla="*/ 209567 w 419117"/>
              <a:gd name="connsiteY1" fmla="*/ 8492542 h 8527466"/>
              <a:gd name="connsiteX2" fmla="*/ 209567 w 419117"/>
              <a:gd name="connsiteY2" fmla="*/ 4298657 h 8527466"/>
              <a:gd name="connsiteX3" fmla="*/ 17 w 419117"/>
              <a:gd name="connsiteY3" fmla="*/ 4263733 h 8527466"/>
              <a:gd name="connsiteX4" fmla="*/ 209567 w 419117"/>
              <a:gd name="connsiteY4" fmla="*/ 4228809 h 8527466"/>
              <a:gd name="connsiteX5" fmla="*/ 209567 w 419117"/>
              <a:gd name="connsiteY5" fmla="*/ 34924 h 8527466"/>
              <a:gd name="connsiteX6" fmla="*/ 419117 w 419117"/>
              <a:gd name="connsiteY6" fmla="*/ 0 h 8527466"/>
              <a:gd name="connsiteX7" fmla="*/ 419117 w 419117"/>
              <a:gd name="connsiteY7" fmla="*/ 8527466 h 8527466"/>
              <a:gd name="connsiteX0" fmla="*/ 419117 w 419117"/>
              <a:gd name="connsiteY0" fmla="*/ 8527466 h 8527466"/>
              <a:gd name="connsiteX1" fmla="*/ 222448 w 419117"/>
              <a:gd name="connsiteY1" fmla="*/ 8363754 h 8527466"/>
              <a:gd name="connsiteX2" fmla="*/ 209569 w 419117"/>
              <a:gd name="connsiteY2" fmla="*/ 4388810 h 8527466"/>
              <a:gd name="connsiteX3" fmla="*/ 17 w 419117"/>
              <a:gd name="connsiteY3" fmla="*/ 4263733 h 8527466"/>
              <a:gd name="connsiteX4" fmla="*/ 196688 w 419117"/>
              <a:gd name="connsiteY4" fmla="*/ 4112900 h 8527466"/>
              <a:gd name="connsiteX5" fmla="*/ 209567 w 419117"/>
              <a:gd name="connsiteY5" fmla="*/ 34924 h 8527466"/>
              <a:gd name="connsiteX6" fmla="*/ 419117 w 419117"/>
              <a:gd name="connsiteY6" fmla="*/ 0 h 8527466"/>
              <a:gd name="connsiteX0" fmla="*/ 419117 w 419117"/>
              <a:gd name="connsiteY0" fmla="*/ 8527466 h 8527466"/>
              <a:gd name="connsiteX1" fmla="*/ 209567 w 419117"/>
              <a:gd name="connsiteY1" fmla="*/ 8492542 h 8527466"/>
              <a:gd name="connsiteX2" fmla="*/ 209567 w 419117"/>
              <a:gd name="connsiteY2" fmla="*/ 4298657 h 8527466"/>
              <a:gd name="connsiteX3" fmla="*/ 17 w 419117"/>
              <a:gd name="connsiteY3" fmla="*/ 4263733 h 8527466"/>
              <a:gd name="connsiteX4" fmla="*/ 209567 w 419117"/>
              <a:gd name="connsiteY4" fmla="*/ 4228809 h 8527466"/>
              <a:gd name="connsiteX5" fmla="*/ 209567 w 419117"/>
              <a:gd name="connsiteY5" fmla="*/ 34924 h 8527466"/>
              <a:gd name="connsiteX6" fmla="*/ 419117 w 419117"/>
              <a:gd name="connsiteY6" fmla="*/ 0 h 8527466"/>
              <a:gd name="connsiteX7" fmla="*/ 419117 w 419117"/>
              <a:gd name="connsiteY7" fmla="*/ 8527466 h 8527466"/>
              <a:gd name="connsiteX0" fmla="*/ 419117 w 419117"/>
              <a:gd name="connsiteY0" fmla="*/ 8527466 h 8527466"/>
              <a:gd name="connsiteX1" fmla="*/ 222448 w 419117"/>
              <a:gd name="connsiteY1" fmla="*/ 8363754 h 8527466"/>
              <a:gd name="connsiteX2" fmla="*/ 209569 w 419117"/>
              <a:gd name="connsiteY2" fmla="*/ 4388810 h 8527466"/>
              <a:gd name="connsiteX3" fmla="*/ 17 w 419117"/>
              <a:gd name="connsiteY3" fmla="*/ 4263733 h 8527466"/>
              <a:gd name="connsiteX4" fmla="*/ 196688 w 419117"/>
              <a:gd name="connsiteY4" fmla="*/ 4112900 h 8527466"/>
              <a:gd name="connsiteX5" fmla="*/ 209567 w 419117"/>
              <a:gd name="connsiteY5" fmla="*/ 150832 h 8527466"/>
              <a:gd name="connsiteX6" fmla="*/ 419117 w 419117"/>
              <a:gd name="connsiteY6" fmla="*/ 0 h 8527466"/>
              <a:gd name="connsiteX0" fmla="*/ 419117 w 419117"/>
              <a:gd name="connsiteY0" fmla="*/ 8527466 h 8527466"/>
              <a:gd name="connsiteX1" fmla="*/ 209567 w 419117"/>
              <a:gd name="connsiteY1" fmla="*/ 8492542 h 8527466"/>
              <a:gd name="connsiteX2" fmla="*/ 201949 w 419117"/>
              <a:gd name="connsiteY2" fmla="*/ 4291037 h 8527466"/>
              <a:gd name="connsiteX3" fmla="*/ 17 w 419117"/>
              <a:gd name="connsiteY3" fmla="*/ 4263733 h 8527466"/>
              <a:gd name="connsiteX4" fmla="*/ 209567 w 419117"/>
              <a:gd name="connsiteY4" fmla="*/ 4228809 h 8527466"/>
              <a:gd name="connsiteX5" fmla="*/ 209567 w 419117"/>
              <a:gd name="connsiteY5" fmla="*/ 34924 h 8527466"/>
              <a:gd name="connsiteX6" fmla="*/ 419117 w 419117"/>
              <a:gd name="connsiteY6" fmla="*/ 0 h 8527466"/>
              <a:gd name="connsiteX7" fmla="*/ 419117 w 419117"/>
              <a:gd name="connsiteY7" fmla="*/ 8527466 h 8527466"/>
              <a:gd name="connsiteX0" fmla="*/ 419117 w 419117"/>
              <a:gd name="connsiteY0" fmla="*/ 8527466 h 8527466"/>
              <a:gd name="connsiteX1" fmla="*/ 222448 w 419117"/>
              <a:gd name="connsiteY1" fmla="*/ 8363754 h 8527466"/>
              <a:gd name="connsiteX2" fmla="*/ 209569 w 419117"/>
              <a:gd name="connsiteY2" fmla="*/ 4388810 h 8527466"/>
              <a:gd name="connsiteX3" fmla="*/ 17 w 419117"/>
              <a:gd name="connsiteY3" fmla="*/ 4263733 h 8527466"/>
              <a:gd name="connsiteX4" fmla="*/ 196688 w 419117"/>
              <a:gd name="connsiteY4" fmla="*/ 4112900 h 8527466"/>
              <a:gd name="connsiteX5" fmla="*/ 209567 w 419117"/>
              <a:gd name="connsiteY5" fmla="*/ 150832 h 8527466"/>
              <a:gd name="connsiteX6" fmla="*/ 419117 w 419117"/>
              <a:gd name="connsiteY6" fmla="*/ 0 h 8527466"/>
              <a:gd name="connsiteX0" fmla="*/ 419106 w 419106"/>
              <a:gd name="connsiteY0" fmla="*/ 8527466 h 8527466"/>
              <a:gd name="connsiteX1" fmla="*/ 209556 w 419106"/>
              <a:gd name="connsiteY1" fmla="*/ 8492542 h 8527466"/>
              <a:gd name="connsiteX2" fmla="*/ 201938 w 419106"/>
              <a:gd name="connsiteY2" fmla="*/ 4291037 h 8527466"/>
              <a:gd name="connsiteX3" fmla="*/ 6 w 419106"/>
              <a:gd name="connsiteY3" fmla="*/ 4263733 h 8527466"/>
              <a:gd name="connsiteX4" fmla="*/ 209556 w 419106"/>
              <a:gd name="connsiteY4" fmla="*/ 4228809 h 8527466"/>
              <a:gd name="connsiteX5" fmla="*/ 209556 w 419106"/>
              <a:gd name="connsiteY5" fmla="*/ 34924 h 8527466"/>
              <a:gd name="connsiteX6" fmla="*/ 419106 w 419106"/>
              <a:gd name="connsiteY6" fmla="*/ 0 h 8527466"/>
              <a:gd name="connsiteX7" fmla="*/ 419106 w 419106"/>
              <a:gd name="connsiteY7" fmla="*/ 8527466 h 8527466"/>
              <a:gd name="connsiteX0" fmla="*/ 419106 w 419106"/>
              <a:gd name="connsiteY0" fmla="*/ 8527466 h 8527466"/>
              <a:gd name="connsiteX1" fmla="*/ 222437 w 419106"/>
              <a:gd name="connsiteY1" fmla="*/ 8363754 h 8527466"/>
              <a:gd name="connsiteX2" fmla="*/ 198130 w 419106"/>
              <a:gd name="connsiteY2" fmla="*/ 4327850 h 8527466"/>
              <a:gd name="connsiteX3" fmla="*/ 6 w 419106"/>
              <a:gd name="connsiteY3" fmla="*/ 4263733 h 8527466"/>
              <a:gd name="connsiteX4" fmla="*/ 196677 w 419106"/>
              <a:gd name="connsiteY4" fmla="*/ 4112900 h 8527466"/>
              <a:gd name="connsiteX5" fmla="*/ 209556 w 419106"/>
              <a:gd name="connsiteY5" fmla="*/ 150832 h 8527466"/>
              <a:gd name="connsiteX6" fmla="*/ 419106 w 419106"/>
              <a:gd name="connsiteY6" fmla="*/ 0 h 8527466"/>
              <a:gd name="connsiteX0" fmla="*/ 419106 w 419106"/>
              <a:gd name="connsiteY0" fmla="*/ 8527466 h 8527466"/>
              <a:gd name="connsiteX1" fmla="*/ 209556 w 419106"/>
              <a:gd name="connsiteY1" fmla="*/ 8492542 h 8527466"/>
              <a:gd name="connsiteX2" fmla="*/ 201938 w 419106"/>
              <a:gd name="connsiteY2" fmla="*/ 4291037 h 8527466"/>
              <a:gd name="connsiteX3" fmla="*/ 6 w 419106"/>
              <a:gd name="connsiteY3" fmla="*/ 4263733 h 8527466"/>
              <a:gd name="connsiteX4" fmla="*/ 209556 w 419106"/>
              <a:gd name="connsiteY4" fmla="*/ 4228809 h 8527466"/>
              <a:gd name="connsiteX5" fmla="*/ 209556 w 419106"/>
              <a:gd name="connsiteY5" fmla="*/ 34924 h 8527466"/>
              <a:gd name="connsiteX6" fmla="*/ 419106 w 419106"/>
              <a:gd name="connsiteY6" fmla="*/ 0 h 8527466"/>
              <a:gd name="connsiteX7" fmla="*/ 419106 w 419106"/>
              <a:gd name="connsiteY7" fmla="*/ 8527466 h 8527466"/>
              <a:gd name="connsiteX0" fmla="*/ 419106 w 419106"/>
              <a:gd name="connsiteY0" fmla="*/ 8527466 h 8527466"/>
              <a:gd name="connsiteX1" fmla="*/ 222437 w 419106"/>
              <a:gd name="connsiteY1" fmla="*/ 8363754 h 8527466"/>
              <a:gd name="connsiteX2" fmla="*/ 198130 w 419106"/>
              <a:gd name="connsiteY2" fmla="*/ 4327850 h 8527466"/>
              <a:gd name="connsiteX3" fmla="*/ 6 w 419106"/>
              <a:gd name="connsiteY3" fmla="*/ 4263733 h 8527466"/>
              <a:gd name="connsiteX4" fmla="*/ 200487 w 419106"/>
              <a:gd name="connsiteY4" fmla="*/ 4181480 h 8527466"/>
              <a:gd name="connsiteX5" fmla="*/ 209556 w 419106"/>
              <a:gd name="connsiteY5" fmla="*/ 150832 h 8527466"/>
              <a:gd name="connsiteX6" fmla="*/ 419106 w 419106"/>
              <a:gd name="connsiteY6" fmla="*/ 0 h 852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106" h="8527466" stroke="0" extrusionOk="0">
                <a:moveTo>
                  <a:pt x="419106" y="8527466"/>
                </a:moveTo>
                <a:cubicBezTo>
                  <a:pt x="303375" y="8527466"/>
                  <a:pt x="209556" y="8511830"/>
                  <a:pt x="209556" y="8492542"/>
                </a:cubicBezTo>
                <a:cubicBezTo>
                  <a:pt x="207017" y="7092040"/>
                  <a:pt x="204477" y="5691539"/>
                  <a:pt x="201938" y="4291037"/>
                </a:cubicBezTo>
                <a:cubicBezTo>
                  <a:pt x="201938" y="4271749"/>
                  <a:pt x="-1264" y="4274104"/>
                  <a:pt x="6" y="4263733"/>
                </a:cubicBezTo>
                <a:cubicBezTo>
                  <a:pt x="1276" y="4253362"/>
                  <a:pt x="209556" y="4248097"/>
                  <a:pt x="209556" y="4228809"/>
                </a:cubicBezTo>
                <a:lnTo>
                  <a:pt x="209556" y="34924"/>
                </a:lnTo>
                <a:cubicBezTo>
                  <a:pt x="209556" y="15636"/>
                  <a:pt x="303375" y="0"/>
                  <a:pt x="419106" y="0"/>
                </a:cubicBezTo>
                <a:lnTo>
                  <a:pt x="419106" y="8527466"/>
                </a:lnTo>
                <a:close/>
              </a:path>
              <a:path w="419106" h="8527466" fill="none">
                <a:moveTo>
                  <a:pt x="419106" y="8527466"/>
                </a:moveTo>
                <a:cubicBezTo>
                  <a:pt x="303375" y="8527466"/>
                  <a:pt x="222437" y="8383042"/>
                  <a:pt x="222437" y="8363754"/>
                </a:cubicBezTo>
                <a:cubicBezTo>
                  <a:pt x="222438" y="6995843"/>
                  <a:pt x="198129" y="5695761"/>
                  <a:pt x="198130" y="4327850"/>
                </a:cubicBezTo>
                <a:cubicBezTo>
                  <a:pt x="198130" y="4308562"/>
                  <a:pt x="-387" y="4288128"/>
                  <a:pt x="6" y="4263733"/>
                </a:cubicBezTo>
                <a:cubicBezTo>
                  <a:pt x="399" y="4239338"/>
                  <a:pt x="200487" y="4200768"/>
                  <a:pt x="200487" y="4181480"/>
                </a:cubicBezTo>
                <a:lnTo>
                  <a:pt x="209556" y="150832"/>
                </a:lnTo>
                <a:cubicBezTo>
                  <a:pt x="209556" y="131544"/>
                  <a:pt x="303375" y="0"/>
                  <a:pt x="419106" y="0"/>
                </a:cubicBezTo>
              </a:path>
            </a:pathLst>
          </a:cu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93335" y="3429000"/>
            <a:ext cx="271566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Allreduce</a:t>
            </a:r>
            <a:r>
              <a:rPr lang="en-US" sz="3600" dirty="0" smtClean="0"/>
              <a:t>(+)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recursive </a:t>
            </a:r>
            <a:r>
              <a:rPr lang="en-US" sz="2000" dirty="0">
                <a:solidFill>
                  <a:srgbClr val="FF0000"/>
                </a:solidFill>
              </a:rPr>
              <a:t>doubling with pairwise </a:t>
            </a:r>
            <a:r>
              <a:rPr lang="en-US" sz="2000" dirty="0" smtClean="0">
                <a:solidFill>
                  <a:srgbClr val="FF0000"/>
                </a:solidFill>
              </a:rPr>
              <a:t>exchange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381000" y="5105400"/>
            <a:ext cx="17526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36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590800" y="5105400"/>
            <a:ext cx="17526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36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4853189" y="5105400"/>
            <a:ext cx="17526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36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010400" y="5105400"/>
            <a:ext cx="17526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36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10" idx="0"/>
          </p:cNvCxnSpPr>
          <p:nvPr/>
        </p:nvCxnSpPr>
        <p:spPr>
          <a:xfrm>
            <a:off x="1257300" y="2743200"/>
            <a:ext cx="3293869" cy="685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0" idx="0"/>
          </p:cNvCxnSpPr>
          <p:nvPr/>
        </p:nvCxnSpPr>
        <p:spPr>
          <a:xfrm>
            <a:off x="3467100" y="2743200"/>
            <a:ext cx="1084069" cy="685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0" idx="0"/>
          </p:cNvCxnSpPr>
          <p:nvPr/>
        </p:nvCxnSpPr>
        <p:spPr>
          <a:xfrm flipH="1">
            <a:off x="4551169" y="2743200"/>
            <a:ext cx="1178320" cy="685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0" idx="0"/>
          </p:cNvCxnSpPr>
          <p:nvPr/>
        </p:nvCxnSpPr>
        <p:spPr>
          <a:xfrm flipH="1">
            <a:off x="4551169" y="2743200"/>
            <a:ext cx="3335531" cy="685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1" idx="1"/>
          </p:cNvCxnSpPr>
          <p:nvPr/>
        </p:nvCxnSpPr>
        <p:spPr>
          <a:xfrm flipH="1">
            <a:off x="1257300" y="4572000"/>
            <a:ext cx="3293869" cy="533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2" idx="1"/>
          </p:cNvCxnSpPr>
          <p:nvPr/>
        </p:nvCxnSpPr>
        <p:spPr>
          <a:xfrm flipH="1">
            <a:off x="3467100" y="4572000"/>
            <a:ext cx="1084069" cy="533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3" idx="1"/>
          </p:cNvCxnSpPr>
          <p:nvPr/>
        </p:nvCxnSpPr>
        <p:spPr>
          <a:xfrm>
            <a:off x="4551169" y="4572000"/>
            <a:ext cx="1178320" cy="533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14" idx="1"/>
          </p:cNvCxnSpPr>
          <p:nvPr/>
        </p:nvCxnSpPr>
        <p:spPr>
          <a:xfrm>
            <a:off x="4551169" y="4572000"/>
            <a:ext cx="3335531" cy="533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4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snoweye</dc:creator>
  <cp:lastModifiedBy>snoweye</cp:lastModifiedBy>
  <cp:revision>5</cp:revision>
  <dcterms:created xsi:type="dcterms:W3CDTF">2006-08-16T00:00:00Z</dcterms:created>
  <dcterms:modified xsi:type="dcterms:W3CDTF">2018-07-15T15:45:59Z</dcterms:modified>
</cp:coreProperties>
</file>