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1" r:id="rId1"/>
    <p:sldMasterId id="2147483721" r:id="rId2"/>
  </p:sldMasterIdLst>
  <p:notesMasterIdLst>
    <p:notesMasterId r:id="rId7"/>
  </p:notesMasterIdLst>
  <p:handoutMasterIdLst>
    <p:handoutMasterId r:id="rId8"/>
  </p:handoutMasterIdLst>
  <p:sldIdLst>
    <p:sldId id="402" r:id="rId3"/>
    <p:sldId id="405" r:id="rId4"/>
    <p:sldId id="406" r:id="rId5"/>
    <p:sldId id="407" r:id="rId6"/>
  </p:sldIdLst>
  <p:sldSz cx="17348200" cy="9756775"/>
  <p:notesSz cx="6858000" cy="9144000"/>
  <p:defaultTextStyle>
    <a:defPPr>
      <a:defRPr lang="nl-NL"/>
    </a:defPPr>
    <a:lvl1pPr algn="l" defTabSz="649288" rtl="0" eaLnBrk="0" fontAlgn="base" hangingPunct="0">
      <a:spcBef>
        <a:spcPct val="0"/>
      </a:spcBef>
      <a:spcAft>
        <a:spcPct val="0"/>
      </a:spcAft>
      <a:defRPr sz="2600" kern="1200">
        <a:solidFill>
          <a:schemeClr val="tx1"/>
        </a:solidFill>
        <a:latin typeface="Arial" charset="0"/>
        <a:ea typeface="Arial" charset="0"/>
        <a:cs typeface="Arial" charset="0"/>
      </a:defRPr>
    </a:lvl1pPr>
    <a:lvl2pPr marL="649288" indent="-192088" algn="l" defTabSz="649288" rtl="0" eaLnBrk="0" fontAlgn="base" hangingPunct="0">
      <a:spcBef>
        <a:spcPct val="0"/>
      </a:spcBef>
      <a:spcAft>
        <a:spcPct val="0"/>
      </a:spcAft>
      <a:defRPr sz="26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1300163" indent="-385763" algn="l" defTabSz="649288" rtl="0" eaLnBrk="0" fontAlgn="base" hangingPunct="0">
      <a:spcBef>
        <a:spcPct val="0"/>
      </a:spcBef>
      <a:spcAft>
        <a:spcPct val="0"/>
      </a:spcAft>
      <a:defRPr sz="26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949450" indent="-577850" algn="l" defTabSz="649288" rtl="0" eaLnBrk="0" fontAlgn="base" hangingPunct="0">
      <a:spcBef>
        <a:spcPct val="0"/>
      </a:spcBef>
      <a:spcAft>
        <a:spcPct val="0"/>
      </a:spcAft>
      <a:defRPr sz="26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2600325" indent="-771525" algn="l" defTabSz="649288" rtl="0" eaLnBrk="0" fontAlgn="base" hangingPunct="0">
      <a:spcBef>
        <a:spcPct val="0"/>
      </a:spcBef>
      <a:spcAft>
        <a:spcPct val="0"/>
      </a:spcAft>
      <a:defRPr sz="26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2600" kern="1200">
        <a:solidFill>
          <a:schemeClr val="tx1"/>
        </a:solidFill>
        <a:latin typeface="Arial" charset="0"/>
        <a:ea typeface="Arial" charset="0"/>
        <a:cs typeface="Arial" charset="0"/>
      </a:defRPr>
    </a:lvl6pPr>
    <a:lvl7pPr marL="2743200" algn="l" defTabSz="914400" rtl="0" eaLnBrk="1" latinLnBrk="0" hangingPunct="1">
      <a:defRPr sz="2600" kern="1200">
        <a:solidFill>
          <a:schemeClr val="tx1"/>
        </a:solidFill>
        <a:latin typeface="Arial" charset="0"/>
        <a:ea typeface="Arial" charset="0"/>
        <a:cs typeface="Arial" charset="0"/>
      </a:defRPr>
    </a:lvl7pPr>
    <a:lvl8pPr marL="3200400" algn="l" defTabSz="914400" rtl="0" eaLnBrk="1" latinLnBrk="0" hangingPunct="1">
      <a:defRPr sz="2600" kern="1200">
        <a:solidFill>
          <a:schemeClr val="tx1"/>
        </a:solidFill>
        <a:latin typeface="Arial" charset="0"/>
        <a:ea typeface="Arial" charset="0"/>
        <a:cs typeface="Arial" charset="0"/>
      </a:defRPr>
    </a:lvl8pPr>
    <a:lvl9pPr marL="3657600" algn="l" defTabSz="914400" rtl="0" eaLnBrk="1" latinLnBrk="0" hangingPunct="1">
      <a:defRPr sz="2600" kern="1200">
        <a:solidFill>
          <a:schemeClr val="tx1"/>
        </a:solidFill>
        <a:latin typeface="Arial" charset="0"/>
        <a:ea typeface="Arial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073" userDrawn="1">
          <p15:clr>
            <a:srgbClr val="A4A3A4"/>
          </p15:clr>
        </p15:guide>
        <p15:guide id="2" pos="546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72922"/>
    <a:srgbClr val="BE2E1A"/>
    <a:srgbClr val="BF2E1B"/>
    <a:srgbClr val="B72E1B"/>
    <a:srgbClr val="B3011B"/>
    <a:srgbClr val="A8011B"/>
    <a:srgbClr val="00332B"/>
    <a:srgbClr val="E8CD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677" autoAdjust="0"/>
    <p:restoredTop sz="94610" autoAdjust="0"/>
  </p:normalViewPr>
  <p:slideViewPr>
    <p:cSldViewPr snapToGrid="0" snapToObjects="1">
      <p:cViewPr varScale="1">
        <p:scale>
          <a:sx n="58" d="100"/>
          <a:sy n="58" d="100"/>
        </p:scale>
        <p:origin x="1094" y="62"/>
      </p:cViewPr>
      <p:guideLst>
        <p:guide orient="horz" pos="3073"/>
        <p:guide pos="546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62" d="100"/>
          <a:sy n="162" d="100"/>
        </p:scale>
        <p:origin x="6544" y="20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650276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nl-NL"/>
              <a:t>Koptekst</a:t>
            </a:r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</a:defRPr>
            </a:lvl1pPr>
          </a:lstStyle>
          <a:p>
            <a:fld id="{17A39E9D-B438-D94D-AF2A-93757548558C}" type="datetime1">
              <a:rPr lang="nl-NL" altLang="nl-NL"/>
              <a:pPr/>
              <a:t>17-5-2018</a:t>
            </a:fld>
            <a:endParaRPr lang="nl-NL" alt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650276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nl-NL"/>
              <a:t>Voettekst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</a:defRPr>
            </a:lvl1pPr>
          </a:lstStyle>
          <a:p>
            <a:fld id="{18A9EAD0-9E80-4D48-BD70-0B8751B7105E}" type="slidenum">
              <a:rPr lang="nl-NL" altLang="nl-NL"/>
              <a:pPr/>
              <a:t>‹nr.›</a:t>
            </a:fld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25163917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650276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nl-NL"/>
              <a:t>Koptekst</a:t>
            </a:r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</a:defRPr>
            </a:lvl1pPr>
          </a:lstStyle>
          <a:p>
            <a:fld id="{3AA95554-0BC3-EC48-BCE0-DB850053191D}" type="datetime1">
              <a:rPr lang="nl-NL" altLang="nl-NL"/>
              <a:pPr/>
              <a:t>17-5-2018</a:t>
            </a:fld>
            <a:endParaRPr lang="nl-NL" alt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nl-NL" noProof="0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noProof="0"/>
              <a:t>Klik om de tekststijl van het model te bewerken</a:t>
            </a:r>
          </a:p>
          <a:p>
            <a:pPr lvl="1"/>
            <a:r>
              <a:rPr lang="nl-NL" noProof="0"/>
              <a:t>Tweede niveau</a:t>
            </a:r>
          </a:p>
          <a:p>
            <a:pPr lvl="2"/>
            <a:r>
              <a:rPr lang="nl-NL" noProof="0"/>
              <a:t>Derde niveau</a:t>
            </a:r>
          </a:p>
          <a:p>
            <a:pPr lvl="3"/>
            <a:r>
              <a:rPr lang="nl-NL" noProof="0"/>
              <a:t>Vierde niveau</a:t>
            </a:r>
          </a:p>
          <a:p>
            <a:pPr lvl="4"/>
            <a:r>
              <a:rPr lang="nl-NL" noProof="0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650276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nl-NL"/>
              <a:t>Voettekst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</a:defRPr>
            </a:lvl1pPr>
          </a:lstStyle>
          <a:p>
            <a:fld id="{99F9E045-9CC3-1D4F-BC0B-726384831F88}" type="slidenum">
              <a:rPr lang="nl-NL" altLang="nl-NL"/>
              <a:pPr/>
              <a:t>‹nr.›</a:t>
            </a:fld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17774745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defTabSz="649288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649288" algn="l" defTabSz="649288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1300163" algn="l" defTabSz="649288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949450" algn="l" defTabSz="649288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2600325" algn="l" defTabSz="649288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3251378" algn="l" defTabSz="65027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3901653" algn="l" defTabSz="65027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4551929" algn="l" defTabSz="65027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5202204" algn="l" defTabSz="65027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volg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6" name="Tijdelijke aanduiding voor inhoud 2"/>
          <p:cNvSpPr>
            <a:spLocks noGrp="1"/>
          </p:cNvSpPr>
          <p:nvPr>
            <p:ph idx="1"/>
          </p:nvPr>
        </p:nvSpPr>
        <p:spPr>
          <a:xfrm>
            <a:off x="1200732" y="1799999"/>
            <a:ext cx="14889083" cy="7020000"/>
          </a:xfrm>
        </p:spPr>
        <p:txBody>
          <a:bodyPr>
            <a:normAutofit/>
          </a:bodyPr>
          <a:lstStyle>
            <a:lvl1pPr marL="609951" indent="-609951">
              <a:buFont typeface="Arial" charset="0"/>
              <a:buChar char="•"/>
              <a:defRPr/>
            </a:lvl1pPr>
            <a:lvl2pPr marL="1062611" indent="-457463">
              <a:buFont typeface="Arial" charset="0"/>
              <a:buChar char="•"/>
              <a:defRPr/>
            </a:lvl2pPr>
            <a:lvl3pPr marL="1677364" indent="-457463">
              <a:buFont typeface="Helvetica" charset="0"/>
              <a:buChar char="−"/>
              <a:defRPr/>
            </a:lvl3pPr>
            <a:lvl4pPr marL="2206268" indent="-381219">
              <a:buFont typeface="Helvetica" charset="0"/>
              <a:buChar char="−"/>
              <a:defRPr/>
            </a:lvl4pPr>
            <a:lvl5pPr marL="2821021" indent="-381219">
              <a:buFont typeface="Helvetica" charset="0"/>
              <a:buChar char="−"/>
              <a:defRPr/>
            </a:lvl5pPr>
          </a:lstStyle>
          <a:p>
            <a:pPr lvl="0"/>
            <a:r>
              <a:rPr lang="nl-NL" altLang="nl-NL"/>
              <a:t>Tekststijl van het model bewerken</a:t>
            </a:r>
          </a:p>
          <a:p>
            <a:pPr lvl="1"/>
            <a:r>
              <a:rPr lang="nl-NL" altLang="nl-NL"/>
              <a:t>Tweede niveau</a:t>
            </a:r>
          </a:p>
          <a:p>
            <a:pPr lvl="2"/>
            <a:r>
              <a:rPr lang="nl-NL" altLang="nl-NL"/>
              <a:t>Derde niveau</a:t>
            </a:r>
          </a:p>
          <a:p>
            <a:pPr lvl="3"/>
            <a:r>
              <a:rPr lang="nl-NL" altLang="nl-NL"/>
              <a:t>Vierde niveau</a:t>
            </a:r>
          </a:p>
          <a:p>
            <a:pPr lvl="4"/>
            <a:r>
              <a:rPr lang="nl-NL" altLang="nl-NL"/>
              <a:t>Vijfde niveau</a:t>
            </a:r>
            <a:endParaRPr lang="nl-NL" altLang="nl-NL" dirty="0"/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9510068-CF9F-1546-A962-438E155E6626}" type="slidenum">
              <a:rPr lang="nl-NL" altLang="nl-NL"/>
              <a:pPr/>
              <a:t>‹nr.›</a:t>
            </a:fld>
            <a:endParaRPr lang="nl-NL" altLang="nl-NL" dirty="0"/>
          </a:p>
        </p:txBody>
      </p:sp>
      <p:sp>
        <p:nvSpPr>
          <p:cNvPr id="7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 dirty="0"/>
          </a:p>
        </p:txBody>
      </p:sp>
      <p:sp>
        <p:nvSpPr>
          <p:cNvPr id="8" name="Tijdelijke aanduiding voor datum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9E1ED08B-741D-9E48-95DA-82644AB503BC}" type="datetime1">
              <a:rPr lang="nl-NL" altLang="nl-NL" smtClean="0"/>
              <a:t>17-5-2018</a:t>
            </a:fld>
            <a:endParaRPr lang="nl-NL" altLang="nl-NL"/>
          </a:p>
        </p:txBody>
      </p:sp>
      <p:cxnSp>
        <p:nvCxnSpPr>
          <p:cNvPr id="10" name="Rechte verbindingslijn 9"/>
          <p:cNvCxnSpPr/>
          <p:nvPr userDrawn="1"/>
        </p:nvCxnSpPr>
        <p:spPr>
          <a:xfrm>
            <a:off x="1200884" y="8980714"/>
            <a:ext cx="14889249" cy="0"/>
          </a:xfrm>
          <a:prstGeom prst="line">
            <a:avLst/>
          </a:prstGeom>
          <a:ln w="19050">
            <a:solidFill>
              <a:srgbClr val="BE2E1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Afbeelding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3860292" y="9147198"/>
            <a:ext cx="2229523" cy="507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/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volg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6" name="Tijdelijke aanduiding voor inhoud 2"/>
          <p:cNvSpPr>
            <a:spLocks noGrp="1"/>
          </p:cNvSpPr>
          <p:nvPr>
            <p:ph idx="1"/>
          </p:nvPr>
        </p:nvSpPr>
        <p:spPr>
          <a:xfrm>
            <a:off x="1200732" y="1799999"/>
            <a:ext cx="14889083" cy="7020000"/>
          </a:xfrm>
        </p:spPr>
        <p:txBody>
          <a:bodyPr>
            <a:normAutofit/>
          </a:bodyPr>
          <a:lstStyle>
            <a:lvl1pPr marL="609951" indent="-609951">
              <a:buFont typeface="Arial" charset="0"/>
              <a:buChar char="•"/>
              <a:defRPr baseline="0"/>
            </a:lvl1pPr>
            <a:lvl2pPr marL="1062611" indent="-457463">
              <a:buFont typeface="Arial" charset="0"/>
              <a:buChar char="•"/>
              <a:defRPr/>
            </a:lvl2pPr>
            <a:lvl3pPr marL="1677364" indent="-457463">
              <a:buFont typeface="Helvetica" charset="0"/>
              <a:buChar char="−"/>
              <a:defRPr/>
            </a:lvl3pPr>
            <a:lvl4pPr marL="2206268" indent="-381219">
              <a:buFont typeface="Helvetica" charset="0"/>
              <a:buChar char="−"/>
              <a:defRPr/>
            </a:lvl4pPr>
            <a:lvl5pPr marL="2821021" indent="-381219">
              <a:buFont typeface="Helvetica" charset="0"/>
              <a:buChar char="−"/>
              <a:defRPr/>
            </a:lvl5pPr>
          </a:lstStyle>
          <a:p>
            <a:pPr lvl="0"/>
            <a:r>
              <a:rPr lang="nl-NL" altLang="nl-NL"/>
              <a:t>Tekststijl van het model bewerken</a:t>
            </a:r>
          </a:p>
          <a:p>
            <a:pPr lvl="1"/>
            <a:r>
              <a:rPr lang="nl-NL" altLang="nl-NL"/>
              <a:t>Tweede niveau</a:t>
            </a:r>
          </a:p>
          <a:p>
            <a:pPr lvl="2"/>
            <a:r>
              <a:rPr lang="nl-NL" altLang="nl-NL"/>
              <a:t>Derde niveau</a:t>
            </a:r>
          </a:p>
          <a:p>
            <a:pPr lvl="3"/>
            <a:r>
              <a:rPr lang="nl-NL" altLang="nl-NL"/>
              <a:t>Vierde niveau</a:t>
            </a:r>
          </a:p>
          <a:p>
            <a:pPr lvl="4"/>
            <a:r>
              <a:rPr lang="nl-NL" altLang="nl-NL"/>
              <a:t>Vijfde niveau</a:t>
            </a:r>
            <a:endParaRPr lang="nl-NL" altLang="nl-NL" dirty="0"/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9510068-CF9F-1546-A962-438E155E6626}" type="slidenum">
              <a:rPr lang="nl-NL" altLang="nl-NL" smtClean="0"/>
              <a:pPr/>
              <a:t>‹nr.›</a:t>
            </a:fld>
            <a:endParaRPr lang="nl-NL" altLang="nl-NL" dirty="0"/>
          </a:p>
        </p:txBody>
      </p:sp>
      <p:sp>
        <p:nvSpPr>
          <p:cNvPr id="7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nl-NL" dirty="0"/>
          </a:p>
        </p:txBody>
      </p:sp>
      <p:sp>
        <p:nvSpPr>
          <p:cNvPr id="8" name="Tijdelijke aanduiding voor datum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E1ED08B-741D-9E48-95DA-82644AB503BC}" type="datetime1">
              <a:rPr lang="nl-NL" altLang="nl-NL" smtClean="0"/>
              <a:pPr/>
              <a:t>17-5-2018</a:t>
            </a:fld>
            <a:endParaRPr lang="nl-NL" altLang="nl-NL" dirty="0"/>
          </a:p>
        </p:txBody>
      </p:sp>
      <p:pic>
        <p:nvPicPr>
          <p:cNvPr id="9" name="Afbeelding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860292" y="9147198"/>
            <a:ext cx="2229523" cy="507738"/>
          </a:xfrm>
          <a:prstGeom prst="rect">
            <a:avLst/>
          </a:prstGeom>
        </p:spPr>
      </p:pic>
    </p:spTree>
    <p:extLst/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1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10"/>
          </p:nvPr>
        </p:nvSpPr>
        <p:spPr>
          <a:xfrm>
            <a:off x="5398072" y="9172347"/>
            <a:ext cx="836593" cy="5191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2A504CAB-574E-5F4F-9159-E27A716A9038}" type="slidenum">
              <a:rPr lang="nl-NL" altLang="nl-NL"/>
              <a:pPr/>
              <a:t>‹nr.›</a:t>
            </a:fld>
            <a:endParaRPr lang="nl-NL" altLang="nl-NL" dirty="0"/>
          </a:p>
        </p:txBody>
      </p:sp>
      <p:sp>
        <p:nvSpPr>
          <p:cNvPr id="7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6353270" y="9172347"/>
            <a:ext cx="3376460" cy="5191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 dirty="0"/>
          </a:p>
        </p:txBody>
      </p:sp>
      <p:sp>
        <p:nvSpPr>
          <p:cNvPr id="8" name="Tijdelijke aanduiding voor datum 3"/>
          <p:cNvSpPr>
            <a:spLocks noGrp="1"/>
          </p:cNvSpPr>
          <p:nvPr>
            <p:ph type="dt" sz="half" idx="12"/>
          </p:nvPr>
        </p:nvSpPr>
        <p:spPr>
          <a:xfrm>
            <a:off x="9846006" y="9172347"/>
            <a:ext cx="1230535" cy="5191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6CB0545-8C00-A544-A88F-C33FBC7A7630}" type="datetime1">
              <a:rPr lang="nl-NL" altLang="nl-NL" smtClean="0"/>
              <a:t>17-5-2018</a:t>
            </a:fld>
            <a:endParaRPr lang="nl-NL" altLang="nl-NL" dirty="0"/>
          </a:p>
        </p:txBody>
      </p:sp>
      <p:sp>
        <p:nvSpPr>
          <p:cNvPr id="10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1200884" y="3318318"/>
            <a:ext cx="14889249" cy="5085455"/>
          </a:xfrm>
        </p:spPr>
        <p:txBody>
          <a:bodyPr/>
          <a:lstStyle>
            <a:lvl1pPr algn="l">
              <a:defRPr baseline="0">
                <a:solidFill>
                  <a:schemeClr val="bg1"/>
                </a:solidFill>
              </a:defRPr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endParaRPr lang="nl-NL" dirty="0"/>
          </a:p>
        </p:txBody>
      </p:sp>
      <p:cxnSp>
        <p:nvCxnSpPr>
          <p:cNvPr id="12" name="Rechte verbindingslijn 11"/>
          <p:cNvCxnSpPr/>
          <p:nvPr userDrawn="1"/>
        </p:nvCxnSpPr>
        <p:spPr>
          <a:xfrm>
            <a:off x="1200884" y="8980714"/>
            <a:ext cx="14889249" cy="0"/>
          </a:xfrm>
          <a:prstGeom prst="line">
            <a:avLst/>
          </a:prstGeom>
          <a:ln w="1905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jdelijke aanduiding voor inhoud 2"/>
          <p:cNvSpPr>
            <a:spLocks noGrp="1"/>
          </p:cNvSpPr>
          <p:nvPr>
            <p:ph sz="half" idx="13"/>
          </p:nvPr>
        </p:nvSpPr>
        <p:spPr>
          <a:xfrm>
            <a:off x="1200884" y="2157048"/>
            <a:ext cx="14889249" cy="973015"/>
          </a:xfrm>
        </p:spPr>
        <p:txBody>
          <a:bodyPr/>
          <a:lstStyle>
            <a:lvl1pPr algn="l">
              <a:defRPr baseline="0">
                <a:solidFill>
                  <a:schemeClr val="bg1"/>
                </a:solidFill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endParaRPr lang="nl-NL" dirty="0"/>
          </a:p>
        </p:txBody>
      </p:sp>
      <p:pic>
        <p:nvPicPr>
          <p:cNvPr id="13" name="Afbeelding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860292" y="9147198"/>
            <a:ext cx="2229523" cy="507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233673"/>
      </p:ext>
    </p:extLst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nl-NL" dirty="0"/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10"/>
          </p:nvPr>
        </p:nvSpPr>
        <p:spPr>
          <a:xfrm>
            <a:off x="5398072" y="9172347"/>
            <a:ext cx="836593" cy="5191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2A504CAB-574E-5F4F-9159-E27A716A9038}" type="slidenum">
              <a:rPr lang="nl-NL" altLang="nl-NL"/>
              <a:pPr/>
              <a:t>‹nr.›</a:t>
            </a:fld>
            <a:endParaRPr lang="nl-NL" altLang="nl-NL" dirty="0"/>
          </a:p>
        </p:txBody>
      </p:sp>
      <p:sp>
        <p:nvSpPr>
          <p:cNvPr id="7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6353270" y="9172347"/>
            <a:ext cx="3376460" cy="5191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 dirty="0"/>
          </a:p>
        </p:txBody>
      </p:sp>
      <p:sp>
        <p:nvSpPr>
          <p:cNvPr id="8" name="Tijdelijke aanduiding voor datum 3"/>
          <p:cNvSpPr>
            <a:spLocks noGrp="1"/>
          </p:cNvSpPr>
          <p:nvPr>
            <p:ph type="dt" sz="half" idx="12"/>
          </p:nvPr>
        </p:nvSpPr>
        <p:spPr>
          <a:xfrm>
            <a:off x="9846006" y="9172347"/>
            <a:ext cx="1230535" cy="5191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6CB0545-8C00-A544-A88F-C33FBC7A7630}" type="datetime1">
              <a:rPr lang="nl-NL" altLang="nl-NL" smtClean="0"/>
              <a:t>17-5-2018</a:t>
            </a:fld>
            <a:endParaRPr lang="nl-NL" altLang="nl-NL" dirty="0"/>
          </a:p>
        </p:txBody>
      </p:sp>
      <p:sp>
        <p:nvSpPr>
          <p:cNvPr id="10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1200884" y="2157047"/>
            <a:ext cx="14889249" cy="6224953"/>
          </a:xfrm>
        </p:spPr>
        <p:txBody>
          <a:bodyPr/>
          <a:lstStyle>
            <a:lvl1pPr algn="l">
              <a:defRPr baseline="0"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endParaRPr lang="nl-NL" dirty="0"/>
          </a:p>
        </p:txBody>
      </p:sp>
      <p:cxnSp>
        <p:nvCxnSpPr>
          <p:cNvPr id="12" name="Rechte verbindingslijn 11"/>
          <p:cNvCxnSpPr/>
          <p:nvPr userDrawn="1"/>
        </p:nvCxnSpPr>
        <p:spPr>
          <a:xfrm>
            <a:off x="1200884" y="8980714"/>
            <a:ext cx="14889249" cy="0"/>
          </a:xfrm>
          <a:prstGeom prst="line">
            <a:avLst/>
          </a:prstGeom>
          <a:ln w="1905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Afbeelding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860292" y="9147198"/>
            <a:ext cx="2229523" cy="507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30933"/>
      </p:ext>
    </p:extLst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jdelijke aanduiding voor titel 1"/>
          <p:cNvSpPr>
            <a:spLocks noGrp="1"/>
          </p:cNvSpPr>
          <p:nvPr>
            <p:ph type="title"/>
          </p:nvPr>
        </p:nvSpPr>
        <p:spPr bwMode="auto">
          <a:xfrm>
            <a:off x="1200884" y="720725"/>
            <a:ext cx="14889249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altLang="nl-NL" dirty="0"/>
              <a:t>Titelstijl van model bewerken</a:t>
            </a:r>
          </a:p>
        </p:txBody>
      </p:sp>
      <p:sp>
        <p:nvSpPr>
          <p:cNvPr id="1027" name="Tijdelijke aanduiding voor tekst 2"/>
          <p:cNvSpPr>
            <a:spLocks noGrp="1"/>
          </p:cNvSpPr>
          <p:nvPr>
            <p:ph type="body" idx="1"/>
          </p:nvPr>
        </p:nvSpPr>
        <p:spPr bwMode="auto">
          <a:xfrm>
            <a:off x="1200884" y="1800224"/>
            <a:ext cx="14889249" cy="70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altLang="nl-NL" dirty="0"/>
              <a:t>Klik om de tekststijl van het model te bewerken</a:t>
            </a:r>
          </a:p>
          <a:p>
            <a:pPr lvl="1"/>
            <a:r>
              <a:rPr lang="nl-NL" altLang="nl-NL" dirty="0"/>
              <a:t>Tweede niveau</a:t>
            </a:r>
          </a:p>
          <a:p>
            <a:pPr lvl="2"/>
            <a:r>
              <a:rPr lang="nl-NL" altLang="nl-NL" dirty="0"/>
              <a:t>Derde niveau</a:t>
            </a:r>
          </a:p>
          <a:p>
            <a:pPr lvl="3"/>
            <a:r>
              <a:rPr lang="nl-NL" altLang="nl-NL" dirty="0"/>
              <a:t>Vierde niveau</a:t>
            </a:r>
          </a:p>
          <a:p>
            <a:pPr lvl="4"/>
            <a:r>
              <a:rPr lang="nl-NL" altLang="nl-NL" dirty="0"/>
              <a:t>Vijfde niveau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398072" y="9172347"/>
            <a:ext cx="836593" cy="519112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fld id="{132E2AD1-83D9-DF41-A9AF-2F9595B23F20}" type="slidenum">
              <a:rPr lang="nl-NL" altLang="nl-NL" smtClean="0"/>
              <a:pPr/>
              <a:t>‹nr.›</a:t>
            </a:fld>
            <a:endParaRPr lang="nl-NL" altLang="nl-NL" dirty="0"/>
          </a:p>
        </p:txBody>
      </p:sp>
      <p:sp>
        <p:nvSpPr>
          <p:cNvPr id="9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6353269" y="9172347"/>
            <a:ext cx="3376460" cy="51911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 defTabSz="867533" eaLnBrk="1" fontAlgn="auto" hangingPunct="1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nl-NL" dirty="0"/>
          </a:p>
        </p:txBody>
      </p:sp>
      <p:sp>
        <p:nvSpPr>
          <p:cNvPr id="8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9846006" y="9172347"/>
            <a:ext cx="1230535" cy="519112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400" b="0">
                <a:solidFill>
                  <a:schemeClr val="tx1"/>
                </a:solidFill>
                <a:latin typeface="Calibri" charset="0"/>
              </a:defRPr>
            </a:lvl1pPr>
          </a:lstStyle>
          <a:p>
            <a:fld id="{B3873A8C-A209-FC40-86BC-D3E9A671FD81}" type="datetime1">
              <a:rPr lang="nl-NL" altLang="nl-NL" smtClean="0"/>
              <a:pPr/>
              <a:t>17-5-2018</a:t>
            </a:fld>
            <a:endParaRPr lang="nl-NL" altLang="nl-NL" dirty="0"/>
          </a:p>
        </p:txBody>
      </p:sp>
    </p:spTree>
    <p:extLst>
      <p:ext uri="{BB962C8B-B14F-4D97-AF65-F5344CB8AC3E}">
        <p14:creationId xmlns:p14="http://schemas.microsoft.com/office/powerpoint/2010/main" val="1729132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</p:sldLayoutIdLst>
  <p:transition spd="med">
    <p:fade/>
  </p:transition>
  <p:hf sldNum="0" hdr="0" ftr="0" dt="0"/>
  <p:txStyles>
    <p:titleStyle>
      <a:lvl1pPr algn="l" defTabSz="866215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rgbClr val="BE2E1A"/>
          </a:solidFill>
          <a:latin typeface="+mj-lt"/>
          <a:ea typeface="+mj-ea"/>
          <a:cs typeface="+mj-cs"/>
        </a:defRPr>
      </a:lvl1pPr>
      <a:lvl2pPr algn="l" defTabSz="866215" rtl="0" eaLnBrk="1" fontAlgn="base" hangingPunct="1">
        <a:spcBef>
          <a:spcPct val="0"/>
        </a:spcBef>
        <a:spcAft>
          <a:spcPct val="0"/>
        </a:spcAft>
        <a:defRPr sz="4269" b="1">
          <a:solidFill>
            <a:srgbClr val="BE2E1A"/>
          </a:solidFill>
          <a:latin typeface="Calibri" charset="0"/>
        </a:defRPr>
      </a:lvl2pPr>
      <a:lvl3pPr algn="l" defTabSz="866215" rtl="0" eaLnBrk="1" fontAlgn="base" hangingPunct="1">
        <a:spcBef>
          <a:spcPct val="0"/>
        </a:spcBef>
        <a:spcAft>
          <a:spcPct val="0"/>
        </a:spcAft>
        <a:defRPr sz="4269" b="1">
          <a:solidFill>
            <a:srgbClr val="BE2E1A"/>
          </a:solidFill>
          <a:latin typeface="Calibri" charset="0"/>
        </a:defRPr>
      </a:lvl3pPr>
      <a:lvl4pPr algn="l" defTabSz="866215" rtl="0" eaLnBrk="1" fontAlgn="base" hangingPunct="1">
        <a:spcBef>
          <a:spcPct val="0"/>
        </a:spcBef>
        <a:spcAft>
          <a:spcPct val="0"/>
        </a:spcAft>
        <a:defRPr sz="4269" b="1">
          <a:solidFill>
            <a:srgbClr val="BE2E1A"/>
          </a:solidFill>
          <a:latin typeface="Calibri" charset="0"/>
        </a:defRPr>
      </a:lvl4pPr>
      <a:lvl5pPr algn="l" defTabSz="866215" rtl="0" eaLnBrk="1" fontAlgn="base" hangingPunct="1">
        <a:spcBef>
          <a:spcPct val="0"/>
        </a:spcBef>
        <a:spcAft>
          <a:spcPct val="0"/>
        </a:spcAft>
        <a:defRPr sz="4269" b="1">
          <a:solidFill>
            <a:srgbClr val="BE2E1A"/>
          </a:solidFill>
          <a:latin typeface="Calibri" charset="0"/>
        </a:defRPr>
      </a:lvl5pPr>
      <a:lvl6pPr marL="609951" algn="l" defTabSz="866215" rtl="0" eaLnBrk="1" fontAlgn="base" hangingPunct="1">
        <a:spcBef>
          <a:spcPct val="0"/>
        </a:spcBef>
        <a:spcAft>
          <a:spcPct val="0"/>
        </a:spcAft>
        <a:defRPr sz="4002" b="1">
          <a:solidFill>
            <a:srgbClr val="BE2E1A"/>
          </a:solidFill>
          <a:latin typeface="Arial" charset="0"/>
        </a:defRPr>
      </a:lvl6pPr>
      <a:lvl7pPr marL="1219901" algn="l" defTabSz="866215" rtl="0" eaLnBrk="1" fontAlgn="base" hangingPunct="1">
        <a:spcBef>
          <a:spcPct val="0"/>
        </a:spcBef>
        <a:spcAft>
          <a:spcPct val="0"/>
        </a:spcAft>
        <a:defRPr sz="4002" b="1">
          <a:solidFill>
            <a:srgbClr val="BE2E1A"/>
          </a:solidFill>
          <a:latin typeface="Arial" charset="0"/>
        </a:defRPr>
      </a:lvl7pPr>
      <a:lvl8pPr marL="1829852" algn="l" defTabSz="866215" rtl="0" eaLnBrk="1" fontAlgn="base" hangingPunct="1">
        <a:spcBef>
          <a:spcPct val="0"/>
        </a:spcBef>
        <a:spcAft>
          <a:spcPct val="0"/>
        </a:spcAft>
        <a:defRPr sz="4002" b="1">
          <a:solidFill>
            <a:srgbClr val="BE2E1A"/>
          </a:solidFill>
          <a:latin typeface="Arial" charset="0"/>
        </a:defRPr>
      </a:lvl8pPr>
      <a:lvl9pPr marL="2439802" algn="l" defTabSz="866215" rtl="0" eaLnBrk="1" fontAlgn="base" hangingPunct="1">
        <a:spcBef>
          <a:spcPct val="0"/>
        </a:spcBef>
        <a:spcAft>
          <a:spcPct val="0"/>
        </a:spcAft>
        <a:defRPr sz="4002" b="1">
          <a:solidFill>
            <a:srgbClr val="BE2E1A"/>
          </a:solidFill>
          <a:latin typeface="Arial" charset="0"/>
        </a:defRPr>
      </a:lvl9pPr>
    </p:titleStyle>
    <p:bodyStyle>
      <a:lvl1pPr marL="609951" indent="-609951" algn="l" defTabSz="866215" rtl="0" eaLnBrk="1" fontAlgn="base" hangingPunct="1">
        <a:lnSpc>
          <a:spcPct val="100000"/>
        </a:lnSpc>
        <a:spcBef>
          <a:spcPts val="2001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1061060" indent="-457463" algn="l" defTabSz="866215" rtl="0" eaLnBrk="1" fontAlgn="base" hangingPunct="1">
        <a:lnSpc>
          <a:spcPct val="90000"/>
        </a:lnSpc>
        <a:spcBef>
          <a:spcPts val="2001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677364" indent="-457463" algn="l" defTabSz="866215" rtl="0" eaLnBrk="1" fontAlgn="base" hangingPunct="1">
        <a:lnSpc>
          <a:spcPct val="90000"/>
        </a:lnSpc>
        <a:spcBef>
          <a:spcPts val="1334"/>
        </a:spcBef>
        <a:spcAft>
          <a:spcPct val="0"/>
        </a:spcAft>
        <a:buFont typeface="Helvetica" charset="0"/>
        <a:buChar char="−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2204718" indent="-381219" algn="l" defTabSz="866215" rtl="0" eaLnBrk="1" fontAlgn="base" hangingPunct="1">
        <a:lnSpc>
          <a:spcPct val="90000"/>
        </a:lnSpc>
        <a:spcBef>
          <a:spcPts val="1334"/>
        </a:spcBef>
        <a:spcAft>
          <a:spcPct val="0"/>
        </a:spcAft>
        <a:buFont typeface="Helvetica" charset="0"/>
        <a:buChar char="−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821021" indent="-381219" algn="l" defTabSz="866215" rtl="0" eaLnBrk="1" fontAlgn="base" hangingPunct="1">
        <a:lnSpc>
          <a:spcPct val="90000"/>
        </a:lnSpc>
        <a:spcBef>
          <a:spcPts val="1334"/>
        </a:spcBef>
        <a:spcAft>
          <a:spcPct val="0"/>
        </a:spcAft>
        <a:buFont typeface="Helvetica" charset="0"/>
        <a:buChar char="−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4771430" indent="-433767" algn="l" defTabSz="867533" rtl="0" eaLnBrk="1" latinLnBrk="0" hangingPunct="1">
        <a:spcBef>
          <a:spcPct val="20000"/>
        </a:spcBef>
        <a:buFont typeface="Arial"/>
        <a:buChar char="•"/>
        <a:defRPr sz="3735" kern="1200">
          <a:solidFill>
            <a:schemeClr val="tx1"/>
          </a:solidFill>
          <a:latin typeface="+mn-lt"/>
          <a:ea typeface="+mn-ea"/>
          <a:cs typeface="+mn-cs"/>
        </a:defRPr>
      </a:lvl6pPr>
      <a:lvl7pPr marL="5638962" indent="-433767" algn="l" defTabSz="867533" rtl="0" eaLnBrk="1" latinLnBrk="0" hangingPunct="1">
        <a:spcBef>
          <a:spcPct val="20000"/>
        </a:spcBef>
        <a:buFont typeface="Arial"/>
        <a:buChar char="•"/>
        <a:defRPr sz="3735" kern="1200">
          <a:solidFill>
            <a:schemeClr val="tx1"/>
          </a:solidFill>
          <a:latin typeface="+mn-lt"/>
          <a:ea typeface="+mn-ea"/>
          <a:cs typeface="+mn-cs"/>
        </a:defRPr>
      </a:lvl7pPr>
      <a:lvl8pPr marL="6506495" indent="-433767" algn="l" defTabSz="867533" rtl="0" eaLnBrk="1" latinLnBrk="0" hangingPunct="1">
        <a:spcBef>
          <a:spcPct val="20000"/>
        </a:spcBef>
        <a:buFont typeface="Arial"/>
        <a:buChar char="•"/>
        <a:defRPr sz="3735" kern="1200">
          <a:solidFill>
            <a:schemeClr val="tx1"/>
          </a:solidFill>
          <a:latin typeface="+mn-lt"/>
          <a:ea typeface="+mn-ea"/>
          <a:cs typeface="+mn-cs"/>
        </a:defRPr>
      </a:lvl8pPr>
      <a:lvl9pPr marL="7374027" indent="-433767" algn="l" defTabSz="867533" rtl="0" eaLnBrk="1" latinLnBrk="0" hangingPunct="1">
        <a:spcBef>
          <a:spcPct val="20000"/>
        </a:spcBef>
        <a:buFont typeface="Arial"/>
        <a:buChar char="•"/>
        <a:defRPr sz="373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867533" rtl="0" eaLnBrk="1" latinLnBrk="0" hangingPunct="1">
        <a:defRPr sz="3469" kern="1200">
          <a:solidFill>
            <a:schemeClr val="tx1"/>
          </a:solidFill>
          <a:latin typeface="+mn-lt"/>
          <a:ea typeface="+mn-ea"/>
          <a:cs typeface="+mn-cs"/>
        </a:defRPr>
      </a:lvl1pPr>
      <a:lvl2pPr marL="867533" algn="l" defTabSz="867533" rtl="0" eaLnBrk="1" latinLnBrk="0" hangingPunct="1">
        <a:defRPr sz="3469" kern="1200">
          <a:solidFill>
            <a:schemeClr val="tx1"/>
          </a:solidFill>
          <a:latin typeface="+mn-lt"/>
          <a:ea typeface="+mn-ea"/>
          <a:cs typeface="+mn-cs"/>
        </a:defRPr>
      </a:lvl2pPr>
      <a:lvl3pPr marL="1735065" algn="l" defTabSz="867533" rtl="0" eaLnBrk="1" latinLnBrk="0" hangingPunct="1">
        <a:defRPr sz="3469" kern="1200">
          <a:solidFill>
            <a:schemeClr val="tx1"/>
          </a:solidFill>
          <a:latin typeface="+mn-lt"/>
          <a:ea typeface="+mn-ea"/>
          <a:cs typeface="+mn-cs"/>
        </a:defRPr>
      </a:lvl3pPr>
      <a:lvl4pPr marL="2602598" algn="l" defTabSz="867533" rtl="0" eaLnBrk="1" latinLnBrk="0" hangingPunct="1">
        <a:defRPr sz="3469" kern="1200">
          <a:solidFill>
            <a:schemeClr val="tx1"/>
          </a:solidFill>
          <a:latin typeface="+mn-lt"/>
          <a:ea typeface="+mn-ea"/>
          <a:cs typeface="+mn-cs"/>
        </a:defRPr>
      </a:lvl4pPr>
      <a:lvl5pPr marL="3470130" algn="l" defTabSz="867533" rtl="0" eaLnBrk="1" latinLnBrk="0" hangingPunct="1">
        <a:defRPr sz="3469" kern="1200">
          <a:solidFill>
            <a:schemeClr val="tx1"/>
          </a:solidFill>
          <a:latin typeface="+mn-lt"/>
          <a:ea typeface="+mn-ea"/>
          <a:cs typeface="+mn-cs"/>
        </a:defRPr>
      </a:lvl5pPr>
      <a:lvl6pPr marL="4337663" algn="l" defTabSz="867533" rtl="0" eaLnBrk="1" latinLnBrk="0" hangingPunct="1">
        <a:defRPr sz="3469" kern="1200">
          <a:solidFill>
            <a:schemeClr val="tx1"/>
          </a:solidFill>
          <a:latin typeface="+mn-lt"/>
          <a:ea typeface="+mn-ea"/>
          <a:cs typeface="+mn-cs"/>
        </a:defRPr>
      </a:lvl6pPr>
      <a:lvl7pPr marL="5205195" algn="l" defTabSz="867533" rtl="0" eaLnBrk="1" latinLnBrk="0" hangingPunct="1">
        <a:defRPr sz="3469" kern="1200">
          <a:solidFill>
            <a:schemeClr val="tx1"/>
          </a:solidFill>
          <a:latin typeface="+mn-lt"/>
          <a:ea typeface="+mn-ea"/>
          <a:cs typeface="+mn-cs"/>
        </a:defRPr>
      </a:lvl7pPr>
      <a:lvl8pPr marL="6072728" algn="l" defTabSz="867533" rtl="0" eaLnBrk="1" latinLnBrk="0" hangingPunct="1">
        <a:defRPr sz="3469" kern="1200">
          <a:solidFill>
            <a:schemeClr val="tx1"/>
          </a:solidFill>
          <a:latin typeface="+mn-lt"/>
          <a:ea typeface="+mn-ea"/>
          <a:cs typeface="+mn-cs"/>
        </a:defRPr>
      </a:lvl8pPr>
      <a:lvl9pPr marL="6940260" algn="l" defTabSz="867533" rtl="0" eaLnBrk="1" latinLnBrk="0" hangingPunct="1">
        <a:defRPr sz="346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jdelijke aanduiding voor titel 1"/>
          <p:cNvSpPr>
            <a:spLocks noGrp="1"/>
          </p:cNvSpPr>
          <p:nvPr>
            <p:ph type="title"/>
          </p:nvPr>
        </p:nvSpPr>
        <p:spPr bwMode="auto">
          <a:xfrm>
            <a:off x="1200884" y="720725"/>
            <a:ext cx="14889249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altLang="nl-NL" dirty="0"/>
              <a:t>Titelstijl van model bewerken</a:t>
            </a:r>
          </a:p>
        </p:txBody>
      </p:sp>
      <p:sp>
        <p:nvSpPr>
          <p:cNvPr id="8195" name="Tijdelijke aanduiding voor tekst 2"/>
          <p:cNvSpPr>
            <a:spLocks noGrp="1"/>
          </p:cNvSpPr>
          <p:nvPr>
            <p:ph type="body" idx="1"/>
          </p:nvPr>
        </p:nvSpPr>
        <p:spPr bwMode="auto">
          <a:xfrm>
            <a:off x="1200884" y="2157414"/>
            <a:ext cx="14889249" cy="576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altLang="nl-NL" dirty="0"/>
              <a:t>Klik om de tekststijl van het model te bewerken</a:t>
            </a:r>
          </a:p>
          <a:p>
            <a:pPr lvl="1"/>
            <a:r>
              <a:rPr lang="nl-NL" altLang="nl-NL" dirty="0"/>
              <a:t>Tweede niveau</a:t>
            </a:r>
          </a:p>
          <a:p>
            <a:pPr lvl="2"/>
            <a:r>
              <a:rPr lang="nl-NL" altLang="nl-NL" dirty="0"/>
              <a:t>Derde niveau</a:t>
            </a:r>
          </a:p>
          <a:p>
            <a:pPr lvl="3"/>
            <a:r>
              <a:rPr lang="nl-NL" altLang="nl-NL" dirty="0"/>
              <a:t>Vierde niveau</a:t>
            </a:r>
          </a:p>
          <a:p>
            <a:pPr lvl="4"/>
            <a:r>
              <a:rPr lang="nl-NL" altLang="nl-NL" dirty="0"/>
              <a:t>Vijfde niveau</a:t>
            </a:r>
          </a:p>
        </p:txBody>
      </p:sp>
      <p:sp>
        <p:nvSpPr>
          <p:cNvPr id="7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398072" y="9172347"/>
            <a:ext cx="836593" cy="519112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400" b="0" i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fld id="{132E2AD1-83D9-DF41-A9AF-2F9595B23F20}" type="slidenum">
              <a:rPr lang="nl-NL" altLang="nl-NL" smtClean="0"/>
              <a:pPr/>
              <a:t>‹nr.›</a:t>
            </a:fld>
            <a:endParaRPr lang="nl-NL" altLang="nl-NL" dirty="0"/>
          </a:p>
        </p:txBody>
      </p:sp>
      <p:sp>
        <p:nvSpPr>
          <p:cNvPr id="8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6353269" y="9172347"/>
            <a:ext cx="3376460" cy="51911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 defTabSz="867533" eaLnBrk="1" fontAlgn="auto" hangingPunct="1">
              <a:spcBef>
                <a:spcPts val="0"/>
              </a:spcBef>
              <a:spcAft>
                <a:spcPts val="0"/>
              </a:spcAft>
              <a:defRPr sz="14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nl-NL" dirty="0"/>
          </a:p>
        </p:txBody>
      </p:sp>
      <p:sp>
        <p:nvSpPr>
          <p:cNvPr id="9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9846006" y="9172347"/>
            <a:ext cx="1230535" cy="519112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400" b="0">
                <a:solidFill>
                  <a:schemeClr val="bg1"/>
                </a:solidFill>
                <a:latin typeface="Calibri" charset="0"/>
              </a:defRPr>
            </a:lvl1pPr>
          </a:lstStyle>
          <a:p>
            <a:fld id="{FB5CF2AB-20FF-5442-9E53-3C6EDD7FBCEA}" type="datetime1">
              <a:rPr lang="nl-NL" altLang="nl-NL" smtClean="0"/>
              <a:pPr/>
              <a:t>17-5-2018</a:t>
            </a:fld>
            <a:endParaRPr lang="nl-NL" altLang="nl-NL" dirty="0"/>
          </a:p>
        </p:txBody>
      </p:sp>
    </p:spTree>
    <p:extLst>
      <p:ext uri="{BB962C8B-B14F-4D97-AF65-F5344CB8AC3E}">
        <p14:creationId xmlns:p14="http://schemas.microsoft.com/office/powerpoint/2010/main" val="1739539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22" r:id="rId2"/>
  </p:sldLayoutIdLst>
  <p:transition spd="med">
    <p:fade/>
  </p:transition>
  <p:hf sldNum="0" hdr="0" ftr="0" dt="0"/>
  <p:txStyles>
    <p:titleStyle>
      <a:lvl1pPr algn="l" defTabSz="866215" rtl="0" eaLnBrk="0" fontAlgn="base" hangingPunct="0">
        <a:spcBef>
          <a:spcPct val="0"/>
        </a:spcBef>
        <a:spcAft>
          <a:spcPct val="0"/>
        </a:spcAft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866215" rtl="0" eaLnBrk="0" fontAlgn="base" hangingPunct="0">
        <a:spcBef>
          <a:spcPct val="0"/>
        </a:spcBef>
        <a:spcAft>
          <a:spcPct val="0"/>
        </a:spcAft>
        <a:defRPr sz="6671">
          <a:solidFill>
            <a:schemeClr val="bg1"/>
          </a:solidFill>
          <a:latin typeface="Calibri" charset="0"/>
        </a:defRPr>
      </a:lvl2pPr>
      <a:lvl3pPr algn="ctr" defTabSz="866215" rtl="0" eaLnBrk="0" fontAlgn="base" hangingPunct="0">
        <a:spcBef>
          <a:spcPct val="0"/>
        </a:spcBef>
        <a:spcAft>
          <a:spcPct val="0"/>
        </a:spcAft>
        <a:defRPr sz="6671">
          <a:solidFill>
            <a:schemeClr val="bg1"/>
          </a:solidFill>
          <a:latin typeface="Calibri" charset="0"/>
        </a:defRPr>
      </a:lvl3pPr>
      <a:lvl4pPr algn="ctr" defTabSz="866215" rtl="0" eaLnBrk="0" fontAlgn="base" hangingPunct="0">
        <a:spcBef>
          <a:spcPct val="0"/>
        </a:spcBef>
        <a:spcAft>
          <a:spcPct val="0"/>
        </a:spcAft>
        <a:defRPr sz="6671">
          <a:solidFill>
            <a:schemeClr val="bg1"/>
          </a:solidFill>
          <a:latin typeface="Calibri" charset="0"/>
        </a:defRPr>
      </a:lvl4pPr>
      <a:lvl5pPr algn="ctr" defTabSz="866215" rtl="0" eaLnBrk="0" fontAlgn="base" hangingPunct="0">
        <a:spcBef>
          <a:spcPct val="0"/>
        </a:spcBef>
        <a:spcAft>
          <a:spcPct val="0"/>
        </a:spcAft>
        <a:defRPr sz="6671">
          <a:solidFill>
            <a:schemeClr val="bg1"/>
          </a:solidFill>
          <a:latin typeface="Calibri" charset="0"/>
        </a:defRPr>
      </a:lvl5pPr>
      <a:lvl6pPr marL="609951" algn="l" defTabSz="866215" rtl="0" fontAlgn="base">
        <a:spcBef>
          <a:spcPct val="0"/>
        </a:spcBef>
        <a:spcAft>
          <a:spcPct val="0"/>
        </a:spcAft>
        <a:defRPr sz="6671">
          <a:solidFill>
            <a:schemeClr val="tx1"/>
          </a:solidFill>
          <a:latin typeface="Arial" charset="0"/>
        </a:defRPr>
      </a:lvl6pPr>
      <a:lvl7pPr marL="1219901" algn="l" defTabSz="866215" rtl="0" fontAlgn="base">
        <a:spcBef>
          <a:spcPct val="0"/>
        </a:spcBef>
        <a:spcAft>
          <a:spcPct val="0"/>
        </a:spcAft>
        <a:defRPr sz="6671">
          <a:solidFill>
            <a:schemeClr val="tx1"/>
          </a:solidFill>
          <a:latin typeface="Arial" charset="0"/>
        </a:defRPr>
      </a:lvl7pPr>
      <a:lvl8pPr marL="1829852" algn="l" defTabSz="866215" rtl="0" fontAlgn="base">
        <a:spcBef>
          <a:spcPct val="0"/>
        </a:spcBef>
        <a:spcAft>
          <a:spcPct val="0"/>
        </a:spcAft>
        <a:defRPr sz="6671">
          <a:solidFill>
            <a:schemeClr val="tx1"/>
          </a:solidFill>
          <a:latin typeface="Arial" charset="0"/>
        </a:defRPr>
      </a:lvl8pPr>
      <a:lvl9pPr marL="2439802" algn="l" defTabSz="866215" rtl="0" fontAlgn="base">
        <a:spcBef>
          <a:spcPct val="0"/>
        </a:spcBef>
        <a:spcAft>
          <a:spcPct val="0"/>
        </a:spcAft>
        <a:defRPr sz="6671">
          <a:solidFill>
            <a:schemeClr val="tx1"/>
          </a:solidFill>
          <a:latin typeface="Arial" charset="0"/>
        </a:defRPr>
      </a:lvl9pPr>
    </p:titleStyle>
    <p:bodyStyle>
      <a:lvl1pPr algn="l" defTabSz="866215" rtl="0" eaLnBrk="0" fontAlgn="base" hangingPunct="0">
        <a:spcBef>
          <a:spcPts val="2001"/>
        </a:spcBef>
        <a:spcAft>
          <a:spcPct val="0"/>
        </a:spcAft>
        <a:buFont typeface="Arial" charset="0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1061060" indent="-455346" algn="l" defTabSz="866215" rtl="0" eaLnBrk="0" fontAlgn="base" hangingPunct="0">
        <a:lnSpc>
          <a:spcPct val="90000"/>
        </a:lnSpc>
        <a:spcBef>
          <a:spcPts val="2001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675247" indent="-457463" algn="l" defTabSz="866215" rtl="0" eaLnBrk="0" fontAlgn="base" hangingPunct="0">
        <a:lnSpc>
          <a:spcPct val="90000"/>
        </a:lnSpc>
        <a:spcBef>
          <a:spcPts val="1334"/>
        </a:spcBef>
        <a:spcAft>
          <a:spcPct val="0"/>
        </a:spcAft>
        <a:buFont typeface="Helvetica" charset="0"/>
        <a:buChar char="−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2202599" indent="-381219" algn="l" defTabSz="866215" rtl="0" eaLnBrk="0" fontAlgn="base" hangingPunct="0">
        <a:lnSpc>
          <a:spcPct val="90000"/>
        </a:lnSpc>
        <a:spcBef>
          <a:spcPts val="1334"/>
        </a:spcBef>
        <a:spcAft>
          <a:spcPct val="0"/>
        </a:spcAft>
        <a:buFont typeface="Helvetica" charset="0"/>
        <a:buChar char="−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818904" indent="-381219" algn="l" defTabSz="866215" rtl="0" eaLnBrk="0" fontAlgn="base" hangingPunct="0">
        <a:lnSpc>
          <a:spcPct val="90000"/>
        </a:lnSpc>
        <a:spcBef>
          <a:spcPts val="1334"/>
        </a:spcBef>
        <a:spcAft>
          <a:spcPct val="0"/>
        </a:spcAft>
        <a:buFont typeface="Helvetica" charset="0"/>
        <a:buChar char="−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4771430" indent="-433767" algn="l" defTabSz="867533" rtl="0" eaLnBrk="1" latinLnBrk="0" hangingPunct="1">
        <a:spcBef>
          <a:spcPct val="20000"/>
        </a:spcBef>
        <a:buFont typeface="Arial"/>
        <a:buChar char="•"/>
        <a:defRPr sz="3735" kern="1200">
          <a:solidFill>
            <a:schemeClr val="tx1"/>
          </a:solidFill>
          <a:latin typeface="+mn-lt"/>
          <a:ea typeface="+mn-ea"/>
          <a:cs typeface="+mn-cs"/>
        </a:defRPr>
      </a:lvl6pPr>
      <a:lvl7pPr marL="5638962" indent="-433767" algn="l" defTabSz="867533" rtl="0" eaLnBrk="1" latinLnBrk="0" hangingPunct="1">
        <a:spcBef>
          <a:spcPct val="20000"/>
        </a:spcBef>
        <a:buFont typeface="Arial"/>
        <a:buChar char="•"/>
        <a:defRPr sz="3735" kern="1200">
          <a:solidFill>
            <a:schemeClr val="tx1"/>
          </a:solidFill>
          <a:latin typeface="+mn-lt"/>
          <a:ea typeface="+mn-ea"/>
          <a:cs typeface="+mn-cs"/>
        </a:defRPr>
      </a:lvl7pPr>
      <a:lvl8pPr marL="6506495" indent="-433767" algn="l" defTabSz="867533" rtl="0" eaLnBrk="1" latinLnBrk="0" hangingPunct="1">
        <a:spcBef>
          <a:spcPct val="20000"/>
        </a:spcBef>
        <a:buFont typeface="Arial"/>
        <a:buChar char="•"/>
        <a:defRPr sz="3735" kern="1200">
          <a:solidFill>
            <a:schemeClr val="tx1"/>
          </a:solidFill>
          <a:latin typeface="+mn-lt"/>
          <a:ea typeface="+mn-ea"/>
          <a:cs typeface="+mn-cs"/>
        </a:defRPr>
      </a:lvl8pPr>
      <a:lvl9pPr marL="7374027" indent="-433767" algn="l" defTabSz="867533" rtl="0" eaLnBrk="1" latinLnBrk="0" hangingPunct="1">
        <a:spcBef>
          <a:spcPct val="20000"/>
        </a:spcBef>
        <a:buFont typeface="Arial"/>
        <a:buChar char="•"/>
        <a:defRPr sz="373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867533" rtl="0" eaLnBrk="1" latinLnBrk="0" hangingPunct="1">
        <a:defRPr sz="3469" kern="1200">
          <a:solidFill>
            <a:schemeClr val="tx1"/>
          </a:solidFill>
          <a:latin typeface="+mn-lt"/>
          <a:ea typeface="+mn-ea"/>
          <a:cs typeface="+mn-cs"/>
        </a:defRPr>
      </a:lvl1pPr>
      <a:lvl2pPr marL="867533" algn="l" defTabSz="867533" rtl="0" eaLnBrk="1" latinLnBrk="0" hangingPunct="1">
        <a:defRPr sz="3469" kern="1200">
          <a:solidFill>
            <a:schemeClr val="tx1"/>
          </a:solidFill>
          <a:latin typeface="+mn-lt"/>
          <a:ea typeface="+mn-ea"/>
          <a:cs typeface="+mn-cs"/>
        </a:defRPr>
      </a:lvl2pPr>
      <a:lvl3pPr marL="1735065" algn="l" defTabSz="867533" rtl="0" eaLnBrk="1" latinLnBrk="0" hangingPunct="1">
        <a:defRPr sz="3469" kern="1200">
          <a:solidFill>
            <a:schemeClr val="tx1"/>
          </a:solidFill>
          <a:latin typeface="+mn-lt"/>
          <a:ea typeface="+mn-ea"/>
          <a:cs typeface="+mn-cs"/>
        </a:defRPr>
      </a:lvl3pPr>
      <a:lvl4pPr marL="2602598" algn="l" defTabSz="867533" rtl="0" eaLnBrk="1" latinLnBrk="0" hangingPunct="1">
        <a:defRPr sz="3469" kern="1200">
          <a:solidFill>
            <a:schemeClr val="tx1"/>
          </a:solidFill>
          <a:latin typeface="+mn-lt"/>
          <a:ea typeface="+mn-ea"/>
          <a:cs typeface="+mn-cs"/>
        </a:defRPr>
      </a:lvl4pPr>
      <a:lvl5pPr marL="3470130" algn="l" defTabSz="867533" rtl="0" eaLnBrk="1" latinLnBrk="0" hangingPunct="1">
        <a:defRPr sz="3469" kern="1200">
          <a:solidFill>
            <a:schemeClr val="tx1"/>
          </a:solidFill>
          <a:latin typeface="+mn-lt"/>
          <a:ea typeface="+mn-ea"/>
          <a:cs typeface="+mn-cs"/>
        </a:defRPr>
      </a:lvl5pPr>
      <a:lvl6pPr marL="4337663" algn="l" defTabSz="867533" rtl="0" eaLnBrk="1" latinLnBrk="0" hangingPunct="1">
        <a:defRPr sz="3469" kern="1200">
          <a:solidFill>
            <a:schemeClr val="tx1"/>
          </a:solidFill>
          <a:latin typeface="+mn-lt"/>
          <a:ea typeface="+mn-ea"/>
          <a:cs typeface="+mn-cs"/>
        </a:defRPr>
      </a:lvl6pPr>
      <a:lvl7pPr marL="5205195" algn="l" defTabSz="867533" rtl="0" eaLnBrk="1" latinLnBrk="0" hangingPunct="1">
        <a:defRPr sz="3469" kern="1200">
          <a:solidFill>
            <a:schemeClr val="tx1"/>
          </a:solidFill>
          <a:latin typeface="+mn-lt"/>
          <a:ea typeface="+mn-ea"/>
          <a:cs typeface="+mn-cs"/>
        </a:defRPr>
      </a:lvl7pPr>
      <a:lvl8pPr marL="6072728" algn="l" defTabSz="867533" rtl="0" eaLnBrk="1" latinLnBrk="0" hangingPunct="1">
        <a:defRPr sz="3469" kern="1200">
          <a:solidFill>
            <a:schemeClr val="tx1"/>
          </a:solidFill>
          <a:latin typeface="+mn-lt"/>
          <a:ea typeface="+mn-ea"/>
          <a:cs typeface="+mn-cs"/>
        </a:defRPr>
      </a:lvl8pPr>
      <a:lvl9pPr marL="6940260" algn="l" defTabSz="867533" rtl="0" eaLnBrk="1" latinLnBrk="0" hangingPunct="1">
        <a:defRPr sz="346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1229475" y="2867577"/>
            <a:ext cx="14889249" cy="1079500"/>
          </a:xfrm>
        </p:spPr>
        <p:txBody>
          <a:bodyPr/>
          <a:lstStyle/>
          <a:p>
            <a:r>
              <a:rPr lang="nl-NL" dirty="0"/>
              <a:t>Group Brooks </a:t>
            </a:r>
            <a:r>
              <a:rPr lang="nl-NL" dirty="0" err="1"/>
              <a:t>Progress</a:t>
            </a:r>
            <a:r>
              <a:rPr lang="nl-NL" dirty="0"/>
              <a:t> Report/Presentation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half" idx="13"/>
          </p:nvPr>
        </p:nvSpPr>
        <p:spPr>
          <a:xfrm>
            <a:off x="1229475" y="4409917"/>
            <a:ext cx="14889249" cy="2721339"/>
          </a:xfrm>
        </p:spPr>
        <p:txBody>
          <a:bodyPr/>
          <a:lstStyle/>
          <a:p>
            <a:r>
              <a:rPr lang="nl-NL" dirty="0"/>
              <a:t>Richard Bisschops - s4448545</a:t>
            </a:r>
          </a:p>
          <a:p>
            <a:r>
              <a:rPr lang="nl-NL" dirty="0"/>
              <a:t>Loes </a:t>
            </a:r>
            <a:r>
              <a:rPr lang="nl-NL" dirty="0" err="1"/>
              <a:t>Habermehl</a:t>
            </a:r>
            <a:r>
              <a:rPr lang="nl-NL" dirty="0"/>
              <a:t> - s4429451</a:t>
            </a:r>
          </a:p>
          <a:p>
            <a:r>
              <a:rPr lang="nl-NL" dirty="0"/>
              <a:t>Sameera </a:t>
            </a:r>
            <a:r>
              <a:rPr lang="nl-NL" dirty="0" err="1"/>
              <a:t>Sandaruwan</a:t>
            </a:r>
            <a:r>
              <a:rPr lang="nl-NL" dirty="0"/>
              <a:t> - s1014012</a:t>
            </a:r>
          </a:p>
          <a:p>
            <a:r>
              <a:rPr lang="nl-NL" dirty="0"/>
              <a:t>Erwin de Wolff - s42449</a:t>
            </a:r>
          </a:p>
          <a:p>
            <a:r>
              <a:rPr lang="nl-NL" dirty="0"/>
              <a:t>May 18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42836425"/>
      </p:ext>
    </p:extLst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Construction of </a:t>
            </a:r>
            <a:r>
              <a:rPr lang="nl-NL" dirty="0" err="1"/>
              <a:t>the</a:t>
            </a:r>
            <a:r>
              <a:rPr lang="nl-NL" dirty="0"/>
              <a:t> pipeline:</a:t>
            </a:r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Work</a:t>
            </a:r>
            <a:r>
              <a:rPr lang="nl-NL" dirty="0"/>
              <a:t> on </a:t>
            </a:r>
            <a:r>
              <a:rPr lang="nl-NL" dirty="0" err="1"/>
              <a:t>individual</a:t>
            </a:r>
            <a:r>
              <a:rPr lang="nl-NL" dirty="0"/>
              <a:t> </a:t>
            </a:r>
            <a:r>
              <a:rPr lang="nl-NL" dirty="0" err="1"/>
              <a:t>parts</a:t>
            </a:r>
            <a:endParaRPr lang="nl-NL" dirty="0"/>
          </a:p>
          <a:p>
            <a:r>
              <a:rPr lang="nl-NL" dirty="0"/>
              <a:t>General </a:t>
            </a:r>
            <a:r>
              <a:rPr lang="nl-NL" dirty="0" err="1"/>
              <a:t>difficulty</a:t>
            </a:r>
            <a:r>
              <a:rPr lang="nl-NL" dirty="0"/>
              <a:t>: busy time</a:t>
            </a:r>
          </a:p>
          <a:p>
            <a:r>
              <a:rPr lang="nl-NL" dirty="0" err="1"/>
              <a:t>When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meet?</a:t>
            </a:r>
          </a:p>
          <a:p>
            <a:r>
              <a:rPr lang="nl-NL" dirty="0"/>
              <a:t>Richard: overall pipeline</a:t>
            </a:r>
          </a:p>
          <a:p>
            <a:r>
              <a:rPr lang="nl-NL" dirty="0"/>
              <a:t>bugs</a:t>
            </a:r>
          </a:p>
          <a:p>
            <a:r>
              <a:rPr lang="nl-NL" dirty="0"/>
              <a:t>Sameera: </a:t>
            </a:r>
            <a:r>
              <a:rPr lang="nl-NL" dirty="0" err="1"/>
              <a:t>Gaze</a:t>
            </a:r>
            <a:r>
              <a:rPr lang="nl-NL" dirty="0"/>
              <a:t> </a:t>
            </a:r>
            <a:r>
              <a:rPr lang="nl-NL" dirty="0" err="1"/>
              <a:t>detection</a:t>
            </a:r>
            <a:endParaRPr lang="nl-NL" dirty="0"/>
          </a:p>
          <a:p>
            <a:r>
              <a:rPr lang="nl-NL" dirty="0" err="1"/>
              <a:t>finding</a:t>
            </a:r>
            <a:r>
              <a:rPr lang="nl-NL" dirty="0"/>
              <a:t> </a:t>
            </a:r>
            <a:r>
              <a:rPr lang="nl-NL" dirty="0" err="1"/>
              <a:t>working</a:t>
            </a:r>
            <a:r>
              <a:rPr lang="nl-NL" dirty="0"/>
              <a:t> </a:t>
            </a:r>
            <a:r>
              <a:rPr lang="nl-NL" dirty="0" err="1"/>
              <a:t>gaze</a:t>
            </a:r>
            <a:br>
              <a:rPr lang="nl-NL" dirty="0"/>
            </a:br>
            <a:r>
              <a:rPr lang="nl-NL" dirty="0"/>
              <a:t>(</a:t>
            </a:r>
            <a:r>
              <a:rPr lang="nl-NL" dirty="0" err="1"/>
              <a:t>OpenCV</a:t>
            </a:r>
            <a:r>
              <a:rPr lang="nl-NL" dirty="0"/>
              <a:t>, python)</a:t>
            </a:r>
          </a:p>
          <a:p>
            <a:r>
              <a:rPr lang="nl-NL" dirty="0"/>
              <a:t>Loes: Face </a:t>
            </a:r>
            <a:r>
              <a:rPr lang="nl-NL" dirty="0" err="1"/>
              <a:t>detection</a:t>
            </a:r>
            <a:endParaRPr lang="nl-NL" dirty="0"/>
          </a:p>
          <a:p>
            <a:r>
              <a:rPr lang="nl-NL" dirty="0" err="1"/>
              <a:t>OpenCV</a:t>
            </a:r>
            <a:r>
              <a:rPr lang="nl-NL" dirty="0"/>
              <a:t> </a:t>
            </a:r>
            <a:r>
              <a:rPr lang="nl-NL" dirty="0" err="1"/>
              <a:t>under</a:t>
            </a:r>
            <a:r>
              <a:rPr lang="nl-NL" dirty="0"/>
              <a:t> </a:t>
            </a:r>
            <a:r>
              <a:rPr lang="nl-NL" dirty="0" err="1"/>
              <a:t>study</a:t>
            </a:r>
            <a:endParaRPr lang="nl-NL" dirty="0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94A8B1C9-03D7-4268-A8B9-1535C1C149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3479" y="2238583"/>
            <a:ext cx="9337399" cy="5279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449296"/>
      </p:ext>
    </p:extLst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440777-3A85-4705-B55B-E01B5704A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Machine Learning </a:t>
            </a:r>
            <a:r>
              <a:rPr lang="nl-NL" dirty="0" err="1"/>
              <a:t>aspects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8C1F70A-28F6-4CBA-8D7B-68F7B3401E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dirty="0"/>
              <a:t>Erwin: Machine Learning </a:t>
            </a:r>
            <a:r>
              <a:rPr lang="nl-NL" dirty="0" err="1"/>
              <a:t>aspects</a:t>
            </a:r>
            <a:endParaRPr lang="nl-NL" dirty="0"/>
          </a:p>
          <a:p>
            <a:r>
              <a:rPr lang="nl-NL" dirty="0" err="1"/>
              <a:t>Proposal</a:t>
            </a:r>
            <a:r>
              <a:rPr lang="nl-NL" dirty="0"/>
              <a:t>: Face </a:t>
            </a:r>
            <a:r>
              <a:rPr lang="nl-NL" dirty="0" err="1"/>
              <a:t>Gaze</a:t>
            </a:r>
            <a:r>
              <a:rPr lang="nl-NL" dirty="0"/>
              <a:t> </a:t>
            </a:r>
            <a:r>
              <a:rPr lang="nl-NL" dirty="0" err="1"/>
              <a:t>vs</a:t>
            </a:r>
            <a:r>
              <a:rPr lang="nl-NL" dirty="0"/>
              <a:t> Random </a:t>
            </a:r>
            <a:r>
              <a:rPr lang="nl-NL" dirty="0" err="1"/>
              <a:t>gaze</a:t>
            </a:r>
            <a:endParaRPr lang="nl-NL" dirty="0"/>
          </a:p>
          <a:p>
            <a:r>
              <a:rPr lang="nl-NL" dirty="0"/>
              <a:t>NEW: </a:t>
            </a:r>
            <a:r>
              <a:rPr lang="nl-NL" dirty="0" err="1"/>
              <a:t>learn</a:t>
            </a:r>
            <a:r>
              <a:rPr lang="nl-NL" dirty="0"/>
              <a:t> </a:t>
            </a:r>
            <a:r>
              <a:rPr lang="nl-NL" dirty="0" err="1"/>
              <a:t>how</a:t>
            </a:r>
            <a:r>
              <a:rPr lang="nl-NL" dirty="0"/>
              <a:t> face </a:t>
            </a:r>
            <a:r>
              <a:rPr lang="nl-NL" dirty="0" err="1"/>
              <a:t>gaze</a:t>
            </a:r>
            <a:r>
              <a:rPr lang="nl-NL" dirty="0"/>
              <a:t>!</a:t>
            </a:r>
          </a:p>
          <a:p>
            <a:r>
              <a:rPr lang="nl-NL" dirty="0" err="1"/>
              <a:t>Determine</a:t>
            </a:r>
            <a:r>
              <a:rPr lang="nl-NL" dirty="0"/>
              <a:t> </a:t>
            </a:r>
            <a:r>
              <a:rPr lang="nl-NL" dirty="0" err="1"/>
              <a:t>gaze</a:t>
            </a:r>
            <a:r>
              <a:rPr lang="nl-NL" dirty="0"/>
              <a:t> </a:t>
            </a:r>
            <a:r>
              <a:rPr lang="nl-NL" dirty="0" err="1"/>
              <a:t>direction</a:t>
            </a:r>
            <a:r>
              <a:rPr lang="nl-NL" dirty="0"/>
              <a:t> (a </a:t>
            </a:r>
            <a:r>
              <a:rPr lang="nl-NL" dirty="0" err="1"/>
              <a:t>gaussian</a:t>
            </a:r>
            <a:r>
              <a:rPr lang="nl-NL" dirty="0"/>
              <a:t>)</a:t>
            </a:r>
          </a:p>
          <a:p>
            <a:r>
              <a:rPr lang="nl-NL" dirty="0" err="1"/>
              <a:t>Learn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follow </a:t>
            </a:r>
            <a:r>
              <a:rPr lang="nl-NL" dirty="0" err="1"/>
              <a:t>direction</a:t>
            </a:r>
            <a:endParaRPr lang="nl-NL" dirty="0"/>
          </a:p>
          <a:p>
            <a:r>
              <a:rPr lang="nl-NL" dirty="0"/>
              <a:t>360 </a:t>
            </a:r>
            <a:r>
              <a:rPr lang="nl-NL" dirty="0" err="1"/>
              <a:t>degrees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3541172"/>
      </p:ext>
    </p:extLst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DDAF53-6170-4AA9-8586-8B5811997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Aspects</a:t>
            </a:r>
            <a:r>
              <a:rPr lang="nl-NL" dirty="0"/>
              <a:t> of </a:t>
            </a:r>
            <a:r>
              <a:rPr lang="nl-NL" dirty="0" err="1"/>
              <a:t>cognitive</a:t>
            </a:r>
            <a:r>
              <a:rPr lang="nl-NL" dirty="0"/>
              <a:t>/</a:t>
            </a:r>
            <a:r>
              <a:rPr lang="nl-NL" dirty="0" err="1"/>
              <a:t>sensorimotor</a:t>
            </a:r>
            <a:r>
              <a:rPr lang="nl-NL" dirty="0"/>
              <a:t> development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CBA8D89-F26D-44EE-90EF-33DEF3C739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Neural</a:t>
            </a:r>
            <a:r>
              <a:rPr lang="nl-NL" dirty="0"/>
              <a:t> </a:t>
            </a:r>
            <a:r>
              <a:rPr lang="nl-NL" dirty="0" err="1"/>
              <a:t>network</a:t>
            </a:r>
            <a:endParaRPr lang="nl-NL" dirty="0"/>
          </a:p>
          <a:p>
            <a:r>
              <a:rPr lang="nl-NL" dirty="0" err="1"/>
              <a:t>Learn</a:t>
            </a:r>
            <a:r>
              <a:rPr lang="nl-NL" dirty="0"/>
              <a:t> </a:t>
            </a:r>
            <a:r>
              <a:rPr lang="nl-NL" dirty="0" err="1"/>
              <a:t>how</a:t>
            </a:r>
            <a:r>
              <a:rPr lang="nl-NL" dirty="0"/>
              <a:t> joint attention </a:t>
            </a:r>
            <a:r>
              <a:rPr lang="nl-NL" dirty="0" err="1"/>
              <a:t>works</a:t>
            </a:r>
            <a:endParaRPr lang="nl-NL" dirty="0"/>
          </a:p>
          <a:p>
            <a:r>
              <a:rPr lang="nl-NL" dirty="0"/>
              <a:t>First motor </a:t>
            </a:r>
            <a:r>
              <a:rPr lang="nl-NL" dirty="0" err="1"/>
              <a:t>babbling</a:t>
            </a:r>
            <a:r>
              <a:rPr lang="nl-NL" dirty="0"/>
              <a:t>.</a:t>
            </a:r>
          </a:p>
          <a:p>
            <a:r>
              <a:rPr lang="nl-NL" dirty="0" err="1"/>
              <a:t>Learn</a:t>
            </a:r>
            <a:r>
              <a:rPr lang="nl-NL" dirty="0"/>
              <a:t> correct </a:t>
            </a:r>
            <a:r>
              <a:rPr lang="nl-NL" dirty="0" err="1"/>
              <a:t>head</a:t>
            </a:r>
            <a:r>
              <a:rPr lang="nl-NL" dirty="0"/>
              <a:t> </a:t>
            </a:r>
            <a:r>
              <a:rPr lang="nl-NL" dirty="0" err="1"/>
              <a:t>movement</a:t>
            </a:r>
            <a:endParaRPr lang="nl-NL" dirty="0"/>
          </a:p>
          <a:p>
            <a:r>
              <a:rPr lang="nl-NL" dirty="0" err="1"/>
              <a:t>After</a:t>
            </a:r>
            <a:r>
              <a:rPr lang="nl-NL" dirty="0"/>
              <a:t>: </a:t>
            </a:r>
            <a:r>
              <a:rPr lang="nl-NL" dirty="0" err="1"/>
              <a:t>learn</a:t>
            </a:r>
            <a:r>
              <a:rPr lang="nl-NL" dirty="0"/>
              <a:t> </a:t>
            </a:r>
            <a:r>
              <a:rPr lang="nl-NL" dirty="0" err="1"/>
              <a:t>use</a:t>
            </a:r>
            <a:r>
              <a:rPr lang="nl-NL" dirty="0"/>
              <a:t> over random.</a:t>
            </a:r>
          </a:p>
        </p:txBody>
      </p:sp>
    </p:spTree>
    <p:extLst>
      <p:ext uri="{BB962C8B-B14F-4D97-AF65-F5344CB8AC3E}">
        <p14:creationId xmlns:p14="http://schemas.microsoft.com/office/powerpoint/2010/main" val="2811923202"/>
      </p:ext>
    </p:extLst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1_Basis NL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 dirty="0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RU_PPT_ENG_Algemeen" id="{C4BC0974-6AE3-3E49-A5B8-0DA2E75FF499}" vid="{0610C197-D2CE-F742-808A-4203E95CFBE9}"/>
    </a:ext>
  </a:extLst>
</a:theme>
</file>

<file path=ppt/theme/theme2.xml><?xml version="1.0" encoding="utf-8"?>
<a:theme xmlns:a="http://schemas.openxmlformats.org/drawingml/2006/main" name="Titel NL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RU_PPT_ENG_Algemeen" id="{C4BC0974-6AE3-3E49-A5B8-0DA2E75FF499}" vid="{517056A0-CF55-7C43-983E-1F57EB9600FB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RU_PPT_ENG_Algemeen</Template>
  <TotalTime>68</TotalTime>
  <Words>118</Words>
  <Application>Microsoft Office PowerPoint</Application>
  <PresentationFormat>Aangepast</PresentationFormat>
  <Paragraphs>29</Paragraphs>
  <Slides>4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2</vt:i4>
      </vt:variant>
      <vt:variant>
        <vt:lpstr>Diatitels</vt:lpstr>
      </vt:variant>
      <vt:variant>
        <vt:i4>4</vt:i4>
      </vt:variant>
    </vt:vector>
  </HeadingPairs>
  <TitlesOfParts>
    <vt:vector size="9" baseType="lpstr">
      <vt:lpstr>Arial</vt:lpstr>
      <vt:lpstr>Calibri</vt:lpstr>
      <vt:lpstr>Helvetica</vt:lpstr>
      <vt:lpstr>1_Basis NL</vt:lpstr>
      <vt:lpstr>Titel NL</vt:lpstr>
      <vt:lpstr>Group Brooks Progress Report/Presentation</vt:lpstr>
      <vt:lpstr>Construction of the pipeline:</vt:lpstr>
      <vt:lpstr>Machine Learning aspects</vt:lpstr>
      <vt:lpstr>Aspects of cognitive/sensorimotor development</vt:lpstr>
    </vt:vector>
  </TitlesOfParts>
  <Company>Radboud Universiteit Nijmegen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Kramer, I.J. (Ilja)</dc:creator>
  <cp:lastModifiedBy>richard bisschops</cp:lastModifiedBy>
  <cp:revision>6</cp:revision>
  <cp:lastPrinted>2017-01-24T09:58:55Z</cp:lastPrinted>
  <dcterms:created xsi:type="dcterms:W3CDTF">2017-03-20T08:02:45Z</dcterms:created>
  <dcterms:modified xsi:type="dcterms:W3CDTF">2018-05-17T09:00:48Z</dcterms:modified>
</cp:coreProperties>
</file>