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bc612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9bc612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59718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959718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bc6120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bc6120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80550" y="4154050"/>
            <a:ext cx="2789100" cy="273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90750" y="3784475"/>
            <a:ext cx="2778900" cy="33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80550" y="3382400"/>
            <a:ext cx="2789100" cy="33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92975" y="120775"/>
            <a:ext cx="2778900" cy="13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85600" y="111150"/>
            <a:ext cx="2789100" cy="492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146" y="374671"/>
            <a:ext cx="503851" cy="50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1990700" y="1424825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3006425" y="2829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98150" y="924775"/>
            <a:ext cx="5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Name</a:t>
            </a:r>
            <a:endParaRPr sz="900"/>
          </a:p>
        </p:txBody>
      </p:sp>
      <p:sp>
        <p:nvSpPr>
          <p:cNvPr id="63" name="Google Shape;63;p13"/>
          <p:cNvSpPr txBox="1"/>
          <p:nvPr/>
        </p:nvSpPr>
        <p:spPr>
          <a:xfrm>
            <a:off x="2765450" y="1101725"/>
            <a:ext cx="122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GitHub Username</a:t>
            </a:r>
            <a:endParaRPr sz="900"/>
          </a:p>
        </p:txBody>
      </p:sp>
      <p:cxnSp>
        <p:nvCxnSpPr>
          <p:cNvPr id="64" name="Google Shape;64;p13"/>
          <p:cNvCxnSpPr/>
          <p:nvPr/>
        </p:nvCxnSpPr>
        <p:spPr>
          <a:xfrm>
            <a:off x="2540100" y="1992213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540100" y="2567688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540100" y="3351775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2540100" y="4898425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800" y="1675013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102" y="2973702"/>
            <a:ext cx="224499" cy="2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100" y="2325089"/>
            <a:ext cx="224499" cy="2226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3"/>
          <p:cNvCxnSpPr/>
          <p:nvPr/>
        </p:nvCxnSpPr>
        <p:spPr>
          <a:xfrm>
            <a:off x="3507000" y="3743600"/>
            <a:ext cx="1065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0102" y="3799164"/>
            <a:ext cx="224499" cy="2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0102" y="4211889"/>
            <a:ext cx="224499" cy="22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>
            <a:off x="2540100" y="4441800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775" y="4690175"/>
            <a:ext cx="273799" cy="2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023475" y="1505425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Email</a:t>
            </a:r>
            <a:endParaRPr sz="800"/>
          </a:p>
        </p:txBody>
      </p:sp>
      <p:sp>
        <p:nvSpPr>
          <p:cNvPr id="77" name="Google Shape;77;p13"/>
          <p:cNvSpPr txBox="1"/>
          <p:nvPr/>
        </p:nvSpPr>
        <p:spPr>
          <a:xfrm>
            <a:off x="1990700" y="2088038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Website</a:t>
            </a:r>
            <a:endParaRPr sz="800"/>
          </a:p>
        </p:txBody>
      </p:sp>
      <p:sp>
        <p:nvSpPr>
          <p:cNvPr id="78" name="Google Shape;78;p13"/>
          <p:cNvSpPr txBox="1"/>
          <p:nvPr/>
        </p:nvSpPr>
        <p:spPr>
          <a:xfrm>
            <a:off x="2080800" y="2779413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Bio</a:t>
            </a:r>
            <a:endParaRPr sz="800"/>
          </a:p>
        </p:txBody>
      </p:sp>
      <p:sp>
        <p:nvSpPr>
          <p:cNvPr id="79" name="Google Shape;79;p13"/>
          <p:cNvSpPr txBox="1"/>
          <p:nvPr/>
        </p:nvSpPr>
        <p:spPr>
          <a:xfrm>
            <a:off x="2403900" y="3799175"/>
            <a:ext cx="9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Followers Count:</a:t>
            </a:r>
            <a:endParaRPr sz="800"/>
          </a:p>
        </p:txBody>
      </p:sp>
      <p:cxnSp>
        <p:nvCxnSpPr>
          <p:cNvPr id="80" name="Google Shape;80;p13"/>
          <p:cNvCxnSpPr/>
          <p:nvPr/>
        </p:nvCxnSpPr>
        <p:spPr>
          <a:xfrm>
            <a:off x="3507000" y="4128538"/>
            <a:ext cx="1065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2403900" y="4135850"/>
            <a:ext cx="9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Following</a:t>
            </a:r>
            <a:r>
              <a:rPr lang="en-GB" sz="800"/>
              <a:t> Count:</a:t>
            </a:r>
            <a:endParaRPr sz="8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0100" y="3496378"/>
            <a:ext cx="224499" cy="1795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2403900" y="3457625"/>
            <a:ext cx="116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Public Repos Count:</a:t>
            </a:r>
            <a:endParaRPr sz="800"/>
          </a:p>
        </p:txBody>
      </p:sp>
      <p:sp>
        <p:nvSpPr>
          <p:cNvPr id="84" name="Google Shape;84;p13"/>
          <p:cNvSpPr txBox="1"/>
          <p:nvPr/>
        </p:nvSpPr>
        <p:spPr>
          <a:xfrm>
            <a:off x="1938200" y="4358675"/>
            <a:ext cx="8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Profile Creation Date</a:t>
            </a:r>
            <a:endParaRPr sz="800"/>
          </a:p>
        </p:txBody>
      </p:sp>
      <p:sp>
        <p:nvSpPr>
          <p:cNvPr id="85" name="Google Shape;85;p13"/>
          <p:cNvSpPr txBox="1"/>
          <p:nvPr/>
        </p:nvSpPr>
        <p:spPr>
          <a:xfrm>
            <a:off x="2597350" y="1599613"/>
            <a:ext cx="27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email.addr@illinois.cs.edu</a:t>
            </a:r>
            <a:endParaRPr sz="1000"/>
          </a:p>
        </p:txBody>
      </p:sp>
      <p:sp>
        <p:nvSpPr>
          <p:cNvPr id="86" name="Google Shape;86;p13"/>
          <p:cNvSpPr txBox="1"/>
          <p:nvPr/>
        </p:nvSpPr>
        <p:spPr>
          <a:xfrm>
            <a:off x="2597350" y="2189513"/>
            <a:ext cx="27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www.personal-website.com</a:t>
            </a:r>
            <a:endParaRPr sz="1000"/>
          </a:p>
        </p:txBody>
      </p:sp>
      <p:sp>
        <p:nvSpPr>
          <p:cNvPr id="87" name="Google Shape;87;p13"/>
          <p:cNvSpPr txBox="1"/>
          <p:nvPr/>
        </p:nvSpPr>
        <p:spPr>
          <a:xfrm>
            <a:off x="2403900" y="2592725"/>
            <a:ext cx="243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person completed his/her undergraduate study at one university, and is continuing the graduate study at one institution.</a:t>
            </a:r>
            <a:endParaRPr sz="1000"/>
          </a:p>
        </p:txBody>
      </p:sp>
      <p:sp>
        <p:nvSpPr>
          <p:cNvPr id="88" name="Google Shape;88;p13"/>
          <p:cNvSpPr txBox="1"/>
          <p:nvPr/>
        </p:nvSpPr>
        <p:spPr>
          <a:xfrm>
            <a:off x="3564300" y="338237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123</a:t>
            </a:r>
            <a:endParaRPr sz="1000"/>
          </a:p>
        </p:txBody>
      </p:sp>
      <p:sp>
        <p:nvSpPr>
          <p:cNvPr id="89" name="Google Shape;89;p13"/>
          <p:cNvSpPr txBox="1"/>
          <p:nvPr/>
        </p:nvSpPr>
        <p:spPr>
          <a:xfrm>
            <a:off x="3564300" y="375542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</a:t>
            </a:r>
            <a:endParaRPr sz="1000"/>
          </a:p>
        </p:txBody>
      </p:sp>
      <p:sp>
        <p:nvSpPr>
          <p:cNvPr id="90" name="Google Shape;90;p13"/>
          <p:cNvSpPr txBox="1"/>
          <p:nvPr/>
        </p:nvSpPr>
        <p:spPr>
          <a:xfrm>
            <a:off x="3564300" y="410792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321</a:t>
            </a:r>
            <a:endParaRPr sz="1000"/>
          </a:p>
        </p:txBody>
      </p:sp>
      <p:sp>
        <p:nvSpPr>
          <p:cNvPr id="91" name="Google Shape;91;p13"/>
          <p:cNvSpPr txBox="1"/>
          <p:nvPr/>
        </p:nvSpPr>
        <p:spPr>
          <a:xfrm>
            <a:off x="2769200" y="4575225"/>
            <a:ext cx="12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01/01/2020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987875" y="111150"/>
            <a:ext cx="2789100" cy="492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992975" y="120775"/>
            <a:ext cx="2778900" cy="13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436675" y="38420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GitHub Username</a:t>
            </a:r>
            <a:endParaRPr b="1"/>
          </a:p>
        </p:txBody>
      </p:sp>
      <p:sp>
        <p:nvSpPr>
          <p:cNvPr id="99" name="Google Shape;99;p14"/>
          <p:cNvSpPr txBox="1"/>
          <p:nvPr/>
        </p:nvSpPr>
        <p:spPr>
          <a:xfrm>
            <a:off x="2767725" y="823600"/>
            <a:ext cx="122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Public Repositories</a:t>
            </a:r>
            <a:endParaRPr sz="900"/>
          </a:p>
        </p:txBody>
      </p:sp>
      <p:cxnSp>
        <p:nvCxnSpPr>
          <p:cNvPr id="100" name="Google Shape;100;p14"/>
          <p:cNvCxnSpPr/>
          <p:nvPr/>
        </p:nvCxnSpPr>
        <p:spPr>
          <a:xfrm>
            <a:off x="2709675" y="2354738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2709675" y="3526813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2709675" y="4540213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1950650" y="1718338"/>
            <a:ext cx="8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Repository Name 1</a:t>
            </a:r>
            <a:endParaRPr sz="900"/>
          </a:p>
        </p:txBody>
      </p:sp>
      <p:sp>
        <p:nvSpPr>
          <p:cNvPr id="104" name="Google Shape;104;p14"/>
          <p:cNvSpPr txBox="1"/>
          <p:nvPr/>
        </p:nvSpPr>
        <p:spPr>
          <a:xfrm>
            <a:off x="1950650" y="2751688"/>
            <a:ext cx="8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Repository Name 2</a:t>
            </a:r>
            <a:endParaRPr sz="900"/>
          </a:p>
        </p:txBody>
      </p:sp>
      <p:sp>
        <p:nvSpPr>
          <p:cNvPr id="105" name="Google Shape;105;p14"/>
          <p:cNvSpPr txBox="1"/>
          <p:nvPr/>
        </p:nvSpPr>
        <p:spPr>
          <a:xfrm>
            <a:off x="1950650" y="3802663"/>
            <a:ext cx="8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Repository Name 3</a:t>
            </a:r>
            <a:endParaRPr sz="900"/>
          </a:p>
        </p:txBody>
      </p:sp>
      <p:sp>
        <p:nvSpPr>
          <p:cNvPr id="106" name="Google Shape;106;p14"/>
          <p:cNvSpPr txBox="1"/>
          <p:nvPr/>
        </p:nvSpPr>
        <p:spPr>
          <a:xfrm>
            <a:off x="2860725" y="1605109"/>
            <a:ext cx="176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155CC"/>
                </a:solidFill>
              </a:rPr>
              <a:t>Owner: Somebody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first repository of somebody. This is the description of the repository.</a:t>
            </a:r>
            <a:endParaRPr sz="700"/>
          </a:p>
        </p:txBody>
      </p:sp>
      <p:sp>
        <p:nvSpPr>
          <p:cNvPr id="107" name="Google Shape;107;p14"/>
          <p:cNvSpPr txBox="1"/>
          <p:nvPr/>
        </p:nvSpPr>
        <p:spPr>
          <a:xfrm>
            <a:off x="2860725" y="2656084"/>
            <a:ext cx="176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155CC"/>
                </a:solidFill>
              </a:rPr>
              <a:t>Owner: Someone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</a:t>
            </a:r>
            <a:r>
              <a:rPr lang="en-GB" sz="700"/>
              <a:t>first </a:t>
            </a:r>
            <a:r>
              <a:rPr lang="en-GB" sz="700"/>
              <a:t>repository of Someone. This is the description of the repository.</a:t>
            </a:r>
            <a:endParaRPr sz="700"/>
          </a:p>
        </p:txBody>
      </p:sp>
      <p:sp>
        <p:nvSpPr>
          <p:cNvPr id="108" name="Google Shape;108;p14"/>
          <p:cNvSpPr txBox="1"/>
          <p:nvPr/>
        </p:nvSpPr>
        <p:spPr>
          <a:xfrm>
            <a:off x="2860725" y="3828171"/>
            <a:ext cx="17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155CC"/>
                </a:solidFill>
              </a:rPr>
              <a:t>Owner: Who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is the description of the repository.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980550" y="4154050"/>
            <a:ext cx="2789100" cy="273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990750" y="3784475"/>
            <a:ext cx="2778900" cy="33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980550" y="3382400"/>
            <a:ext cx="2789100" cy="33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92975" y="120775"/>
            <a:ext cx="2778900" cy="13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985600" y="111150"/>
            <a:ext cx="2789100" cy="492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146" y="374671"/>
            <a:ext cx="503851" cy="50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5"/>
          <p:cNvCxnSpPr/>
          <p:nvPr/>
        </p:nvCxnSpPr>
        <p:spPr>
          <a:xfrm>
            <a:off x="1990700" y="1424825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3006425" y="2829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3098150" y="924775"/>
            <a:ext cx="5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Name</a:t>
            </a:r>
            <a:endParaRPr sz="900"/>
          </a:p>
        </p:txBody>
      </p:sp>
      <p:sp>
        <p:nvSpPr>
          <p:cNvPr id="122" name="Google Shape;122;p15"/>
          <p:cNvSpPr txBox="1"/>
          <p:nvPr/>
        </p:nvSpPr>
        <p:spPr>
          <a:xfrm>
            <a:off x="2765450" y="1101725"/>
            <a:ext cx="122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GitHub Username</a:t>
            </a:r>
            <a:endParaRPr sz="900"/>
          </a:p>
        </p:txBody>
      </p:sp>
      <p:cxnSp>
        <p:nvCxnSpPr>
          <p:cNvPr id="123" name="Google Shape;123;p15"/>
          <p:cNvCxnSpPr/>
          <p:nvPr/>
        </p:nvCxnSpPr>
        <p:spPr>
          <a:xfrm>
            <a:off x="2540100" y="1992213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2540100" y="2567688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2540100" y="3351775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2540100" y="4898425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800" y="1675013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102" y="2973702"/>
            <a:ext cx="224499" cy="2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100" y="2325089"/>
            <a:ext cx="224499" cy="2226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5"/>
          <p:cNvCxnSpPr/>
          <p:nvPr/>
        </p:nvCxnSpPr>
        <p:spPr>
          <a:xfrm>
            <a:off x="3507000" y="3743600"/>
            <a:ext cx="1065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0102" y="3799164"/>
            <a:ext cx="224499" cy="2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0102" y="4211889"/>
            <a:ext cx="224499" cy="22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5"/>
          <p:cNvCxnSpPr/>
          <p:nvPr/>
        </p:nvCxnSpPr>
        <p:spPr>
          <a:xfrm>
            <a:off x="2540100" y="4441800"/>
            <a:ext cx="2031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775" y="4690175"/>
            <a:ext cx="273799" cy="2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2023475" y="1505425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Email</a:t>
            </a:r>
            <a:endParaRPr sz="800"/>
          </a:p>
        </p:txBody>
      </p:sp>
      <p:sp>
        <p:nvSpPr>
          <p:cNvPr id="136" name="Google Shape;136;p15"/>
          <p:cNvSpPr txBox="1"/>
          <p:nvPr/>
        </p:nvSpPr>
        <p:spPr>
          <a:xfrm>
            <a:off x="1990700" y="2088038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Website</a:t>
            </a:r>
            <a:endParaRPr sz="800"/>
          </a:p>
        </p:txBody>
      </p:sp>
      <p:sp>
        <p:nvSpPr>
          <p:cNvPr id="137" name="Google Shape;137;p15"/>
          <p:cNvSpPr txBox="1"/>
          <p:nvPr/>
        </p:nvSpPr>
        <p:spPr>
          <a:xfrm>
            <a:off x="2080800" y="2779413"/>
            <a:ext cx="7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Bio</a:t>
            </a:r>
            <a:endParaRPr sz="800"/>
          </a:p>
        </p:txBody>
      </p:sp>
      <p:sp>
        <p:nvSpPr>
          <p:cNvPr id="138" name="Google Shape;138;p15"/>
          <p:cNvSpPr txBox="1"/>
          <p:nvPr/>
        </p:nvSpPr>
        <p:spPr>
          <a:xfrm>
            <a:off x="2403900" y="3799175"/>
            <a:ext cx="9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Followers Count:</a:t>
            </a:r>
            <a:endParaRPr sz="800"/>
          </a:p>
        </p:txBody>
      </p:sp>
      <p:cxnSp>
        <p:nvCxnSpPr>
          <p:cNvPr id="139" name="Google Shape;139;p15"/>
          <p:cNvCxnSpPr/>
          <p:nvPr/>
        </p:nvCxnSpPr>
        <p:spPr>
          <a:xfrm>
            <a:off x="3507000" y="4128538"/>
            <a:ext cx="1065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2403900" y="4135850"/>
            <a:ext cx="9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Following Count:</a:t>
            </a:r>
            <a:endParaRPr sz="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0100" y="3496378"/>
            <a:ext cx="224499" cy="17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2403900" y="3457625"/>
            <a:ext cx="116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Public Repos Count:</a:t>
            </a:r>
            <a:endParaRPr sz="800"/>
          </a:p>
        </p:txBody>
      </p:sp>
      <p:sp>
        <p:nvSpPr>
          <p:cNvPr id="143" name="Google Shape;143;p15"/>
          <p:cNvSpPr txBox="1"/>
          <p:nvPr/>
        </p:nvSpPr>
        <p:spPr>
          <a:xfrm>
            <a:off x="1938200" y="4358675"/>
            <a:ext cx="8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Profile Creation Date</a:t>
            </a:r>
            <a:endParaRPr sz="800"/>
          </a:p>
        </p:txBody>
      </p:sp>
      <p:sp>
        <p:nvSpPr>
          <p:cNvPr id="144" name="Google Shape;144;p15"/>
          <p:cNvSpPr txBox="1"/>
          <p:nvPr/>
        </p:nvSpPr>
        <p:spPr>
          <a:xfrm>
            <a:off x="2597350" y="1599613"/>
            <a:ext cx="27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email.addr@illinois.cs.edu</a:t>
            </a:r>
            <a:endParaRPr sz="1000"/>
          </a:p>
        </p:txBody>
      </p:sp>
      <p:sp>
        <p:nvSpPr>
          <p:cNvPr id="145" name="Google Shape;145;p15"/>
          <p:cNvSpPr txBox="1"/>
          <p:nvPr/>
        </p:nvSpPr>
        <p:spPr>
          <a:xfrm>
            <a:off x="2597350" y="2189513"/>
            <a:ext cx="27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www.personal-website.com</a:t>
            </a:r>
            <a:endParaRPr sz="1000"/>
          </a:p>
        </p:txBody>
      </p:sp>
      <p:sp>
        <p:nvSpPr>
          <p:cNvPr id="146" name="Google Shape;146;p15"/>
          <p:cNvSpPr txBox="1"/>
          <p:nvPr/>
        </p:nvSpPr>
        <p:spPr>
          <a:xfrm>
            <a:off x="2403900" y="2592725"/>
            <a:ext cx="243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person completed his/her undergraduate study at one university, and is continuing the graduate study at one institution.</a:t>
            </a:r>
            <a:endParaRPr sz="1000"/>
          </a:p>
        </p:txBody>
      </p:sp>
      <p:sp>
        <p:nvSpPr>
          <p:cNvPr id="147" name="Google Shape;147;p15"/>
          <p:cNvSpPr txBox="1"/>
          <p:nvPr/>
        </p:nvSpPr>
        <p:spPr>
          <a:xfrm>
            <a:off x="3564300" y="338237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123</a:t>
            </a:r>
            <a:endParaRPr sz="1000"/>
          </a:p>
        </p:txBody>
      </p:sp>
      <p:sp>
        <p:nvSpPr>
          <p:cNvPr id="148" name="Google Shape;148;p15"/>
          <p:cNvSpPr txBox="1"/>
          <p:nvPr/>
        </p:nvSpPr>
        <p:spPr>
          <a:xfrm>
            <a:off x="3564300" y="375542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</a:t>
            </a:r>
            <a:endParaRPr sz="1000"/>
          </a:p>
        </p:txBody>
      </p:sp>
      <p:sp>
        <p:nvSpPr>
          <p:cNvPr id="149" name="Google Shape;149;p15"/>
          <p:cNvSpPr txBox="1"/>
          <p:nvPr/>
        </p:nvSpPr>
        <p:spPr>
          <a:xfrm>
            <a:off x="3564300" y="4107925"/>
            <a:ext cx="83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321</a:t>
            </a:r>
            <a:endParaRPr sz="1000"/>
          </a:p>
        </p:txBody>
      </p:sp>
      <p:sp>
        <p:nvSpPr>
          <p:cNvPr id="150" name="Google Shape;150;p15"/>
          <p:cNvSpPr txBox="1"/>
          <p:nvPr/>
        </p:nvSpPr>
        <p:spPr>
          <a:xfrm>
            <a:off x="2769200" y="4575225"/>
            <a:ext cx="12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01/01/2020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1968150" y="111150"/>
            <a:ext cx="2031900" cy="492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2013100" y="221450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013100" y="775250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013100" y="1329038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Repositories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2017200" y="1869063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</a:t>
            </a:r>
            <a:endParaRPr/>
          </a:p>
        </p:txBody>
      </p:sp>
      <p:cxnSp>
        <p:nvCxnSpPr>
          <p:cNvPr id="156" name="Google Shape;156;p15"/>
          <p:cNvCxnSpPr/>
          <p:nvPr/>
        </p:nvCxnSpPr>
        <p:spPr>
          <a:xfrm>
            <a:off x="1982925" y="664325"/>
            <a:ext cx="18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>
            <a:off x="1982925" y="1249550"/>
            <a:ext cx="18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/>
          <p:nvPr/>
        </p:nvCxnSpPr>
        <p:spPr>
          <a:xfrm>
            <a:off x="1982925" y="1794500"/>
            <a:ext cx="18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5"/>
          <p:cNvSpPr txBox="1"/>
          <p:nvPr/>
        </p:nvSpPr>
        <p:spPr>
          <a:xfrm>
            <a:off x="2017200" y="24213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Followers</a:t>
            </a:r>
            <a:endParaRPr/>
          </a:p>
        </p:txBody>
      </p:sp>
      <p:cxnSp>
        <p:nvCxnSpPr>
          <p:cNvPr id="160" name="Google Shape;160;p15"/>
          <p:cNvCxnSpPr/>
          <p:nvPr/>
        </p:nvCxnSpPr>
        <p:spPr>
          <a:xfrm>
            <a:off x="1997100" y="2323700"/>
            <a:ext cx="18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2000" y="4666825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