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73" d="100"/>
          <a:sy n="73" d="100"/>
        </p:scale>
        <p:origin x="101"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7T05:43:15.892"/>
    </inkml:context>
    <inkml:brush xml:id="br0">
      <inkml:brushProperty name="width" value="0.35" units="cm"/>
      <inkml:brushProperty name="height" value="0.35" units="cm"/>
    </inkml:brush>
  </inkml:definitions>
  <inkml:trace contextRef="#ctx0" brushRef="#br0">244 173 24575,'0'0'0,"1"-1"0,-1 0 0,0 1 0,0-1 0,0 1 0,0-1 0,0 1 0,0-1 0,-1 0 0,1 1 0,0-1 0,0 1 0,0-1 0,0 1 0,-1-1 0,1 1 0,0-1 0,0 1 0,-1-1 0,1 1 0,-1-1 0,1 1 0,0-1 0,-1 1 0,1 0 0,-1-1 0,1 1 0,-1 0 0,1-1 0,-1 1 0,1 0 0,-1 0 0,1-1 0,-1 1 0,1 0 0,-1 0 0,1 0 0,-1 0 0,0 0 0,1 0 0,-1 0 0,1 0 0,-1 0 0,0 0 0,1 0 0,-1 0 0,1 0 0,-1 0 0,1 1 0,-1-1 0,1 0 0,-1 0 0,1 1 0,-1-1 0,1 0 0,-1 1 0,1-1 0,-1 1 0,-2 1 0,0-1 0,0 1 0,1 0 0,-1 0 0,1 0 0,-1 1 0,1-1 0,0 0 0,-3 5 0,0 4 0,1 0 0,1 0 0,0 0 0,0 1 0,1-1 0,1 1 0,0-1 0,0 1 0,3 21 0,1 1 0,2 0 0,11 35 0,-12-52 0,0-1 0,1 0 0,1 0 0,1-1 0,14 26 0,-20-40 0,-1 0 0,0-1 0,0 1 0,1-1 0,-1 1 0,0-1 0,1 1 0,-1-1 0,1 1 0,-1-1 0,1 1 0,-1-1 0,1 1 0,-1-1 0,1 0 0,-1 1 0,1-1 0,-1 0 0,1 0 0,0 1 0,-1-1 0,1 0 0,-1 0 0,1 0 0,0 0 0,-1 0 0,1 0 0,0 0 0,-1 0 0,1 0 0,0 0 0,0 0 0,0-1 0,0 0 0,0 0 0,0 0 0,0 0 0,-1 0 0,1 0 0,0 0 0,-1 0 0,1-1 0,0 1 0,-1 0 0,0 0 0,1-1 0,-1-1 0,6-46 0,-6 46 0,0-1 0,0 1 0,-1 0 0,1 0 0,-1 0 0,1 0 0,-1 0 0,0 0 0,0 0 0,-1 0 0,1 1 0,-1-1 0,1 0 0,-1 1 0,0-1 0,0 1 0,0-1 0,0 1 0,-5-4 0,3 4 0,0 0 0,0 0 0,0 0 0,0 1 0,0-1 0,0 1 0,0 0 0,0 1 0,-1-1 0,1 1 0,0-1 0,0 1 0,-5 1 0,-3 0 0,0 1 0,1 0 0,-1 1 0,1 0 0,0 1 0,-1 0 0,2 1 0,-1 0 0,-17 11 0,23-11 0,0-1 0,1 0 0,-1 1 0,1 0 0,0 0 0,0 1 0,0-1 0,1 1 0,-1 0 0,-3 9 0,6-11 0,-1 1 0,1-1 0,-1 0 0,1 1 0,1-1 0,-1 1 0,0-1 0,1 1 0,0 0 0,0-1 0,1 1 0,-1-1 0,1 1 0,0-1 0,2 8 0,-2-11 0,-1 1 0,1-1 0,0 0 0,-1 1 0,1-1 0,0 0 0,0 0 0,0 1 0,0-1 0,0 0 0,0 0 0,0 0 0,0 0 0,0 0 0,0 0 0,1-1 0,-1 1 0,0 0 0,1-1 0,-1 1 0,0-1 0,1 1 0,-1-1 0,1 0 0,-1 1 0,1-1 0,-1 0 0,1 0 0,-1 0 0,1 0 0,-1 0 0,1 0 0,-1-1 0,1 1 0,-1 0 0,0-1 0,1 1 0,-1-1 0,1 0 0,-1 1 0,0-1 0,2-1 0,6-3 0,-1-1 0,1-1 0,-1 1 0,12-13 0,-17 16 0,23-25 0,40-57 0,-24 28 0,-31 42 0,-1-2 0,-1 1 0,-1-1 0,0-1 0,9-29 0,-12 29 0,1 1 0,1 0 0,1 0 0,1 1 0,13-21 0,-21 35 0,0 1 0,0-1 0,1 1 0,-1-1 0,0 1 0,1-1 0,-1 1 0,1 0 0,0 0 0,-1-1 0,1 1 0,0 0 0,0 1 0,-1-1 0,1 0 0,0 0 0,0 1 0,0-1 0,0 1 0,3-1 0,-3 2 0,0-1 0,0 1 0,0-1 0,0 1 0,0 0 0,0 0 0,-1 0 0,1 0 0,0 0 0,0 0 0,-1 0 0,1 0 0,-1 1 0,1-1 0,-1 1 0,3 2 0,1 4 0,1 0 0,-2 1 0,1-1 0,-1 1 0,0 0 0,-1 1 0,3 10 0,20 86 0,19 177 0,-44-259 0,2 24 0,-3-45 0,1 0 0,-1 0 0,1 0 0,0 0 0,0 0 0,0 0 0,0 0 0,1-1 0,-1 1 0,1 0 0,2 3 0,-4-6 0,1 1 0,-1-1 0,0 0 0,0 0 0,1 0 0,-1 1 0,0-1 0,1 0 0,-1 0 0,0 0 0,0 0 0,1 1 0,-1-1 0,0 0 0,1 0 0,-1 0 0,0 0 0,1 0 0,-1 0 0,0 0 0,1 0 0,-1 0 0,0 0 0,1 0 0,-1 0 0,0 0 0,1 0 0,-1 0 0,0-1 0,1 1 0,-1 0 0,0 0 0,1 0 0,-1 0 0,0-1 0,0 1 0,1 0 0,10-16 0,1-20 0,4-30 0,105-394 0,-78 308 0,-42 148 0,7-21 0,0 21 0,4 13 0,-4 3 0,-1 0 0,0 1 0,-1-1 0,0 2 0,-1-1 0,-1 0 0,4 18 0,3 6 0,189 733 0,-196-753 0,-2-1 0,2 0 0,0 0 0,1 0 0,9 17 0,-14-32 0,0 0 0,1 0 0,-1 0 0,0 0 0,1 0 0,-1 0 0,1-1 0,-1 1 0,1 0 0,0 0 0,-1-1 0,1 1 0,0 0 0,-1-1 0,1 1 0,0 0 0,0-1 0,-1 1 0,1-1 0,0 0 0,0 1 0,0-1 0,0 0 0,0 1 0,0-1 0,1 0 0,-1 0 0,0-1 0,0 1 0,0-1 0,0 0 0,0 0 0,0 1 0,0-1 0,0 0 0,0 0 0,0 0 0,-1 0 0,1 0 0,0 0 0,-1 0 0,1 0 0,-1 0 0,1-2 0,3-7 0,-1 0 0,0 0 0,2-17 0,8-107 0,7-44 0,10-23 0,7-47 0,-30 230 0,-7 18 0,1 0 0,-1 0 0,0 0 0,1 0 0,-1 0 0,0 0 0,1 0 0,-1 0 0,0 0 0,0 0 0,1 0 0,-1 0 0,0 0 0,1 1 0,-1-1 0,0 0 0,0 0 0,1 0 0,-1 0 0,0 0 0,1 1 0,-1-1 0,0 0 0,0 0 0,0 1 0,1-1 0,-1 0 0,0 0 0,0 1 0,0-1 0,0 0 0,1 1 0,15 33 0,-14-27 0,85 272 0,-27-70 0,-44-165 0,1 0 0,38 66 0,-53-105 0,1 0 0,0 0 0,1-1 0,-1 1 0,1-1 0,5 5 0,-9-9 0,0 0 0,0 0 0,1 1 0,-1-1 0,0 0 0,1 0 0,-1 0 0,0 1 0,1-1 0,-1 0 0,1 0 0,-1 0 0,0 0 0,1 0 0,-1 0 0,1 0 0,-1 0 0,0 0 0,1 0 0,-1 0 0,1 0 0,-1 0 0,0 0 0,1 0 0,-1 0 0,0 0 0,1 0 0,-1-1 0,1 1 0,-1 0 0,1-1 0,0 0 0,0 0 0,-1-1 0,1 1 0,0-1 0,-1 1 0,1-1 0,-1 1 0,1-1 0,-1 1 0,0-1 0,1 1 0,-1-1 0,0-1 0,0-269 0,-4 136 0,2 32 0,4-166 0,-2 269 0,0-11 0,0 0 0,1 1 0,1-1 0,0 1 0,1-1 0,0 1 0,5-13 0,-8 23 0,0 1 0,0 0 0,0 0 0,0 0 0,0 0 0,1 0 0,-1-1 0,0 1 0,0 0 0,0 0 0,0 0 0,0 0 0,0 0 0,0 0 0,0 0 0,0-1 0,1 1 0,-1 0 0,0 0 0,0 0 0,0 0 0,0 0 0,0 0 0,1 0 0,-1 0 0,0 0 0,0 0 0,0 0 0,0 0 0,0 0 0,1 0 0,-1 0 0,0 0 0,0 0 0,0 0 0,0 0 0,0 0 0,1 0 0,-1 0 0,0 0 0,0 0 0,0 0 0,0 0 0,0 0 0,1 0 0,-1 0 0,0 1 0,0-1 0,0 0 0,0 0 0,0 0 0,0 0 0,0 0 0,0 0 0,1 0 0,-1 1 0,0-1 0,0 0 0,0 0 0,0 0 0,0 0 0,0 0 0,0 1 0,0-1 0,0 0 0,0 0 0,0 0 0,7 17 0,-1-1 0,0 1 0,-1 0 0,5 30 0,-2-7 0,122 623 0,-128-644 0,-1-11 0,0 0 0,0 0 0,1 1 0,0-1 0,0 0 0,1 0 0,4 9 0,-7-17 0,0 0 0,0 0 0,0 0 0,0 0 0,0 1 0,0-1 0,1 0 0,-1 0 0,0 0 0,0 0 0,0 0 0,0 1 0,0-1 0,0 0 0,1 0 0,-1 0 0,0 0 0,0 0 0,0 0 0,0 0 0,0 0 0,1 0 0,-1 0 0,0 1 0,0-1 0,0 0 0,0 0 0,1 0 0,-1 0 0,0 0 0,0 0 0,0 0 0,1 0 0,-1 0 0,0-1 0,0 1 0,0 0 0,0 0 0,1 0 0,-1 0 0,0 0 0,0 0 0,0 0 0,0 0 0,0 0 0,1 0 0,-1-1 0,0 1 0,0 0 0,0 0 0,0 0 0,0 0 0,0 0 0,0-1 0,0 1 0,1 0 0,-1 0 0,0 0 0,0 0 0,0-1 0,0 1 0,0 0 0,0 0 0,0 0 0,0 0 0,0-1 0,0 1 0,2-8 0,0 0 0,0 0 0,-1 0 0,0-1 0,-1-10 0,1-7 0,29-255 0,4-72 0,-33 311 0,-2 27 0,2 0 0,-1 0 0,2 0 0,0 1 0,1-1 0,8-26 0,-11 41 0,0 0 0,0-1 0,1 1 0,-1 0 0,0 0 0,0 0 0,0 0 0,1-1 0,-1 1 0,0 0 0,0 0 0,0 0 0,1 0 0,-1 0 0,0 0 0,0 0 0,1 0 0,-1-1 0,0 1 0,0 0 0,1 0 0,-1 0 0,0 0 0,0 0 0,1 0 0,-1 1 0,0-1 0,0 0 0,1 0 0,-1 0 0,0 0 0,0 0 0,1 0 0,-1 0 0,0 0 0,0 1 0,0-1 0,1 0 0,-1 0 0,0 0 0,0 0 0,0 1 0,0-1 0,1 0 0,-1 0 0,0 0 0,0 1 0,0-1 0,0 0 0,0 0 0,0 1 0,0-1 0,0 0 0,0 0 0,0 1 0,0-1 0,0 0 0,0 0 0,0 1 0,0-1 0,8 19 0,42 176 0,1 6 0,-1-37 0,-27-99 0,50 97 0,-38-90 0,41 78 0,-74-146 0,2 6 0,0 0 0,1 0 0,8 11 0,-13-20 0,0-1 0,0 0 0,1 0 0,-1 1 0,0-1 0,0 0 0,0 1 0,0-1 0,1 0 0,-1 0 0,0 1 0,0-1 0,1 0 0,-1 0 0,0 0 0,1 1 0,-1-1 0,0 0 0,1 0 0,-1 0 0,0 0 0,0 0 0,1 0 0,-1 0 0,0 0 0,1 1 0,-1-1 0,0 0 0,1 0 0,-1-1 0,0 1 0,1 0 0,-1 0 0,0 0 0,1 0 0,5-12 0,-2-25 0,-4 35 0,3-520 0,-6 273 0,3 163 0,0 144 0,-13 376 0,2-305 0,-13 109 0,15-200 0,9-39 0,0 1 0,0-1 0,-1 1 0,1-1 0,0 1 0,0-1 0,0 1 0,0 0 0,-1-1 0,1 1 0,0-1 0,0 1 0,-1 0 0,1-1 0,0 1 0,0 0 0,-1-1 0,1 1 0,-1 0 0,1-1 0,0 1 0,-1 0 0,1 0 0,-1 0 0,1-1 0,0 1 0,-1 0 0,1 0 0,-1 0 0,1 0 0,-1 0 0,1 0 0,-1 0 0,1 0 0,0 0 0,-1 0 0,1 0 0,-1 0 0,1 0 0,-1 0 0,1 0 0,-1 0 0,1 0 0,0 1 0,-1-1 0,1 0 0,-1 0 0,1 1 0,0-1 0,-1 0 0,1 0 0,0 1 0,-1-1 0,1 1 0,0-1 0,-1 0 0,1 1 0,0-1 0,0 0 0,0 1 0,-1-1 0,1 1 0,0-1 0,0 1 0,0-1 0,0 0 0,0 1 0,0-1 0,0 2 0,-10-27-1365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7T05:43:31.332"/>
    </inkml:context>
    <inkml:brush xml:id="br0">
      <inkml:brushProperty name="width" value="0.35" units="cm"/>
      <inkml:brushProperty name="height" value="0.35" units="cm"/>
    </inkml:brush>
  </inkml:definitions>
  <inkml:trace contextRef="#ctx0" brushRef="#br0">0 20 24575,'0'-6'0,"0"-7"0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C09E-4C70-4E8C-B1D8-A7D7F2825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C0A628-B209-47CA-9283-F4FA94257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D03D8C-6453-410B-B9BA-BF253E60DD63}"/>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5" name="Footer Placeholder 4">
            <a:extLst>
              <a:ext uri="{FF2B5EF4-FFF2-40B4-BE49-F238E27FC236}">
                <a16:creationId xmlns:a16="http://schemas.microsoft.com/office/drawing/2014/main" id="{2716A11E-3528-4345-857E-CA7E701A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38D3-2C30-45DC-9440-D3255F1D6849}"/>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23056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F43F-529A-4FE8-A71B-AB44FDCBBF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7F0D8-BC89-4F63-8556-ED9499859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E4D50-5539-4E86-914B-F951C41CDA8A}"/>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5" name="Footer Placeholder 4">
            <a:extLst>
              <a:ext uri="{FF2B5EF4-FFF2-40B4-BE49-F238E27FC236}">
                <a16:creationId xmlns:a16="http://schemas.microsoft.com/office/drawing/2014/main" id="{5C3F64F0-0379-46B7-A3B5-72ED6A6CB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D31DE-52E9-4CA7-ADB5-5C2432B2054E}"/>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358033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B7CD6-69F3-4CDD-A9D9-D622AF47E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560B2-11B0-4A58-AE1B-2BD82B8C3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3046-890B-441C-B52B-2B559195594F}"/>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5" name="Footer Placeholder 4">
            <a:extLst>
              <a:ext uri="{FF2B5EF4-FFF2-40B4-BE49-F238E27FC236}">
                <a16:creationId xmlns:a16="http://schemas.microsoft.com/office/drawing/2014/main" id="{0CC53D84-0958-477A-A881-9EE173A38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9649A-2B4B-44D4-A28B-7DF2EF7635BB}"/>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06859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A375-C060-41CE-A4BB-F949E2AAC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262271-8181-440E-9B19-DE214A57EA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AB1F6-8D03-4266-8AD9-B97C74844C81}"/>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5" name="Footer Placeholder 4">
            <a:extLst>
              <a:ext uri="{FF2B5EF4-FFF2-40B4-BE49-F238E27FC236}">
                <a16:creationId xmlns:a16="http://schemas.microsoft.com/office/drawing/2014/main" id="{0EE19A68-3851-4B78-A751-D41396A8B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D36AF-4B0F-4030-875C-70093809D9ED}"/>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3612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3B42-BB93-4609-BE31-4EFD2A9C3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C2414-26D7-42A2-9EE1-B245338A5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0CA4B-7985-4833-8B5F-CA57829D5CC5}"/>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5" name="Footer Placeholder 4">
            <a:extLst>
              <a:ext uri="{FF2B5EF4-FFF2-40B4-BE49-F238E27FC236}">
                <a16:creationId xmlns:a16="http://schemas.microsoft.com/office/drawing/2014/main" id="{C3E3F3A7-1387-4B14-A6E5-D6027F82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3F42F-F638-4D29-991D-BFC53AC087D9}"/>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407223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D8EC-E165-4B6C-901D-1C1F851EE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E6485-E5C9-4AF5-87DB-0B9FA3BF5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BC1EB8-60B9-4DF7-A2D8-CB4352221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0154E5-B57C-41FB-A413-4349E3D14F38}"/>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6" name="Footer Placeholder 5">
            <a:extLst>
              <a:ext uri="{FF2B5EF4-FFF2-40B4-BE49-F238E27FC236}">
                <a16:creationId xmlns:a16="http://schemas.microsoft.com/office/drawing/2014/main" id="{B809C07B-D79E-4CA6-92FF-600244958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E2362-868A-4C9E-8890-943ED73625A4}"/>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52700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238F-D80B-441D-891F-11946E2DC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9DB59-1ECE-4B24-86E1-366F04900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61D5A-7158-4604-AAE0-1884154DA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4519F-D654-4204-B197-7A793186A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27EC8-17C7-44C6-9932-C9F526EF14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88140-EDF3-466C-80E8-15A39486B803}"/>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8" name="Footer Placeholder 7">
            <a:extLst>
              <a:ext uri="{FF2B5EF4-FFF2-40B4-BE49-F238E27FC236}">
                <a16:creationId xmlns:a16="http://schemas.microsoft.com/office/drawing/2014/main" id="{47ABC0F8-837C-4209-8AC8-079047FF36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35A78-95E6-49E4-9F8D-54DC1C2A111F}"/>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6874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0921-8235-4D14-B41A-17E73401E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92401-B176-4377-B9DB-9648E1C852DB}"/>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4" name="Footer Placeholder 3">
            <a:extLst>
              <a:ext uri="{FF2B5EF4-FFF2-40B4-BE49-F238E27FC236}">
                <a16:creationId xmlns:a16="http://schemas.microsoft.com/office/drawing/2014/main" id="{A56FDD3F-3F87-4013-8C0E-34C3DB447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2EB7B-EB04-4E73-AD5F-A15C43B649F6}"/>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398772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38E24-46ED-418F-A288-54A7FA51EE91}"/>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3" name="Footer Placeholder 2">
            <a:extLst>
              <a:ext uri="{FF2B5EF4-FFF2-40B4-BE49-F238E27FC236}">
                <a16:creationId xmlns:a16="http://schemas.microsoft.com/office/drawing/2014/main" id="{DD3AE50F-42E0-4ED5-84B2-62B99C95D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31C29D-A713-4D13-BBF6-41668E9C0F05}"/>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54348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A9C0-DAD5-430B-A1E5-07BAD9DCB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24BC1-3EB5-4ECB-80F9-8D77A5B94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265C3-68C8-4CE9-9BBF-91DC217DD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EAE02-D502-45CB-BD5D-7B06EA6EF6A0}"/>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6" name="Footer Placeholder 5">
            <a:extLst>
              <a:ext uri="{FF2B5EF4-FFF2-40B4-BE49-F238E27FC236}">
                <a16:creationId xmlns:a16="http://schemas.microsoft.com/office/drawing/2014/main" id="{133497EA-E0C0-4796-9051-14F26A1EC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C2FF0-1EE0-4A7B-8348-28474A6CACFB}"/>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83038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EF56-5461-4813-8BF6-C19987D5F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18EA0-78AE-4714-9CB3-3A5A60C29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0FBC8-5327-4F72-950C-21EEE3649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DB7C-26A3-4F0E-89AA-F7CA27063221}"/>
              </a:ext>
            </a:extLst>
          </p:cNvPr>
          <p:cNvSpPr>
            <a:spLocks noGrp="1"/>
          </p:cNvSpPr>
          <p:nvPr>
            <p:ph type="dt" sz="half" idx="10"/>
          </p:nvPr>
        </p:nvSpPr>
        <p:spPr/>
        <p:txBody>
          <a:bodyPr/>
          <a:lstStyle/>
          <a:p>
            <a:fld id="{A24AD700-8CCA-46A3-A244-8DEE7DC85D7C}" type="datetimeFigureOut">
              <a:rPr lang="en-US" smtClean="0"/>
              <a:t>12/17/2021</a:t>
            </a:fld>
            <a:endParaRPr lang="en-US"/>
          </a:p>
        </p:txBody>
      </p:sp>
      <p:sp>
        <p:nvSpPr>
          <p:cNvPr id="6" name="Footer Placeholder 5">
            <a:extLst>
              <a:ext uri="{FF2B5EF4-FFF2-40B4-BE49-F238E27FC236}">
                <a16:creationId xmlns:a16="http://schemas.microsoft.com/office/drawing/2014/main" id="{99148266-370D-4DC3-8427-7708A4B53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5F2E2-3CCA-4361-AD91-76EE6CA4F77D}"/>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408250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8490E-6F62-4E1D-B3E8-05A005490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A3357-2B8F-4F6B-9CBD-02FE94653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E80D6-1867-4B15-BDB1-CF8D42B0B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AD700-8CCA-46A3-A244-8DEE7DC85D7C}" type="datetimeFigureOut">
              <a:rPr lang="en-US" smtClean="0"/>
              <a:t>12/17/2021</a:t>
            </a:fld>
            <a:endParaRPr lang="en-US"/>
          </a:p>
        </p:txBody>
      </p:sp>
      <p:sp>
        <p:nvSpPr>
          <p:cNvPr id="5" name="Footer Placeholder 4">
            <a:extLst>
              <a:ext uri="{FF2B5EF4-FFF2-40B4-BE49-F238E27FC236}">
                <a16:creationId xmlns:a16="http://schemas.microsoft.com/office/drawing/2014/main" id="{E8AA18CE-AEBD-4B94-BB00-2C37230FE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57EED-A7BB-4CB4-9207-BF3A80765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7A034-C259-4F6B-8E13-9877AD685454}" type="slidenum">
              <a:rPr lang="en-US" smtClean="0"/>
              <a:t>‹#›</a:t>
            </a:fld>
            <a:endParaRPr lang="en-US"/>
          </a:p>
        </p:txBody>
      </p:sp>
    </p:spTree>
    <p:extLst>
      <p:ext uri="{BB962C8B-B14F-4D97-AF65-F5344CB8AC3E}">
        <p14:creationId xmlns:p14="http://schemas.microsoft.com/office/powerpoint/2010/main" val="107799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210.png"/><Relationship Id="rId2" Type="http://schemas.openxmlformats.org/officeDocument/2006/relationships/image" Target="../media/image1.png"/><Relationship Id="rId1" Type="http://schemas.openxmlformats.org/officeDocument/2006/relationships/slideLayout" Target="../slideLayouts/slideLayout1.xml"/><Relationship Id="rId10" Type="http://schemas.openxmlformats.org/officeDocument/2006/relationships/image" Target="../media/image2.png"/><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A043E7-2F8B-442B-AFFF-AD84E043BE65}"/>
              </a:ext>
            </a:extLst>
          </p:cNvPr>
          <p:cNvPicPr>
            <a:picLocks noChangeAspect="1"/>
          </p:cNvPicPr>
          <p:nvPr/>
        </p:nvPicPr>
        <p:blipFill rotWithShape="1">
          <a:blip r:embed="rId2"/>
          <a:srcRect t="16771" r="9089" b="103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DD60AF-A6D4-43A0-9D1E-8849B9D9D04F}"/>
              </a:ext>
            </a:extLst>
          </p:cNvPr>
          <p:cNvSpPr>
            <a:spLocks noGrp="1"/>
          </p:cNvSpPr>
          <p:nvPr>
            <p:ph type="ctrTitle"/>
          </p:nvPr>
        </p:nvSpPr>
        <p:spPr>
          <a:xfrm>
            <a:off x="523701" y="1431387"/>
            <a:ext cx="4023361" cy="1759386"/>
          </a:xfrm>
        </p:spPr>
        <p:txBody>
          <a:bodyPr anchor="b">
            <a:normAutofit/>
          </a:bodyPr>
          <a:lstStyle/>
          <a:p>
            <a:pPr algn="l"/>
            <a:r>
              <a:rPr lang="en-US" sz="4800" dirty="0">
                <a:latin typeface="Times New Roman" panose="02020603050405020304" pitchFamily="18" charset="0"/>
                <a:cs typeface="Times New Roman" panose="02020603050405020304" pitchFamily="18" charset="0"/>
              </a:rPr>
              <a:t>Ball On Plate</a:t>
            </a:r>
          </a:p>
        </p:txBody>
      </p:sp>
      <p:sp>
        <p:nvSpPr>
          <p:cNvPr id="3" name="Subtitle 2">
            <a:extLst>
              <a:ext uri="{FF2B5EF4-FFF2-40B4-BE49-F238E27FC236}">
                <a16:creationId xmlns:a16="http://schemas.microsoft.com/office/drawing/2014/main" id="{ADB10780-A703-43DF-93E4-4167E3B5ACCD}"/>
              </a:ext>
            </a:extLst>
          </p:cNvPr>
          <p:cNvSpPr>
            <a:spLocks noGrp="1"/>
          </p:cNvSpPr>
          <p:nvPr>
            <p:ph type="subTitle" idx="1"/>
          </p:nvPr>
        </p:nvSpPr>
        <p:spPr>
          <a:xfrm>
            <a:off x="477980" y="4676872"/>
            <a:ext cx="4023359" cy="1404191"/>
          </a:xfrm>
        </p:spPr>
        <p:txBody>
          <a:bodyPr>
            <a:normAutofit/>
          </a:bodyPr>
          <a:lstStyle/>
          <a:p>
            <a:r>
              <a:rPr lang="en-US" sz="1600" dirty="0">
                <a:latin typeface="Times New Roman" panose="02020603050405020304" pitchFamily="18" charset="0"/>
                <a:cs typeface="Times New Roman" panose="02020603050405020304" pitchFamily="18" charset="0"/>
              </a:rPr>
              <a:t>MECA 482 – 7534</a:t>
            </a:r>
          </a:p>
          <a:p>
            <a:r>
              <a:rPr lang="en-US" sz="1600" dirty="0">
                <a:latin typeface="Times New Roman" panose="02020603050405020304" pitchFamily="18" charset="0"/>
                <a:cs typeface="Times New Roman" panose="02020603050405020304" pitchFamily="18" charset="0"/>
              </a:rPr>
              <a:t>Group 7</a:t>
            </a:r>
          </a:p>
          <a:p>
            <a:r>
              <a:rPr lang="en-US" sz="1600" dirty="0">
                <a:latin typeface="Times New Roman" panose="02020603050405020304" pitchFamily="18" charset="0"/>
                <a:cs typeface="Times New Roman" panose="02020603050405020304" pitchFamily="18" charset="0"/>
              </a:rPr>
              <a:t>Ryan Brewer, Andrew Renteria, Alex </a:t>
            </a:r>
            <a:r>
              <a:rPr lang="en-US" sz="1600" dirty="0" err="1">
                <a:latin typeface="Times New Roman" panose="02020603050405020304" pitchFamily="18" charset="0"/>
                <a:cs typeface="Times New Roman" panose="02020603050405020304" pitchFamily="18" charset="0"/>
              </a:rPr>
              <a:t>Robie</a:t>
            </a:r>
            <a:r>
              <a:rPr lang="en-US" sz="1600" dirty="0">
                <a:latin typeface="Times New Roman" panose="02020603050405020304" pitchFamily="18" charset="0"/>
                <a:cs typeface="Times New Roman" panose="02020603050405020304" pitchFamily="18" charset="0"/>
              </a:rPr>
              <a:t>, Alex Roth, Josh Verdon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5B8051F0-1FD2-4DE0-8597-D59C95112585}"/>
                  </a:ext>
                </a:extLst>
              </p14:cNvPr>
              <p14:cNvContentPartPr/>
              <p14:nvPr/>
            </p14:nvContentPartPr>
            <p14:xfrm>
              <a:off x="436008" y="535056"/>
              <a:ext cx="833040" cy="425880"/>
            </p14:xfrm>
          </p:contentPart>
        </mc:Choice>
        <mc:Fallback xmlns="">
          <p:pic>
            <p:nvPicPr>
              <p:cNvPr id="28" name="Ink 27">
                <a:extLst>
                  <a:ext uri="{FF2B5EF4-FFF2-40B4-BE49-F238E27FC236}">
                    <a16:creationId xmlns:a16="http://schemas.microsoft.com/office/drawing/2014/main" id="{5B8051F0-1FD2-4DE0-8597-D59C95112585}"/>
                  </a:ext>
                </a:extLst>
              </p:cNvPr>
              <p:cNvPicPr/>
              <p:nvPr/>
            </p:nvPicPr>
            <p:blipFill>
              <a:blip r:embed="rId7"/>
              <a:stretch>
                <a:fillRect/>
              </a:stretch>
            </p:blipFill>
            <p:spPr>
              <a:xfrm>
                <a:off x="373008" y="472416"/>
                <a:ext cx="958680" cy="551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F2865B35-EF6B-46AA-8BE1-324A53D4EF43}"/>
                  </a:ext>
                </a:extLst>
              </p14:cNvPr>
              <p14:cNvContentPartPr/>
              <p14:nvPr/>
            </p14:nvContentPartPr>
            <p14:xfrm>
              <a:off x="1828488" y="1419216"/>
              <a:ext cx="360" cy="7200"/>
            </p14:xfrm>
          </p:contentPart>
        </mc:Choice>
        <mc:Fallback xmlns="">
          <p:pic>
            <p:nvPicPr>
              <p:cNvPr id="29" name="Ink 28">
                <a:extLst>
                  <a:ext uri="{FF2B5EF4-FFF2-40B4-BE49-F238E27FC236}">
                    <a16:creationId xmlns:a16="http://schemas.microsoft.com/office/drawing/2014/main" id="{F2865B35-EF6B-46AA-8BE1-324A53D4EF43}"/>
                  </a:ext>
                </a:extLst>
              </p:cNvPr>
              <p:cNvPicPr/>
              <p:nvPr/>
            </p:nvPicPr>
            <p:blipFill>
              <a:blip r:embed="rId9"/>
              <a:stretch>
                <a:fillRect/>
              </a:stretch>
            </p:blipFill>
            <p:spPr>
              <a:xfrm>
                <a:off x="1765488" y="1356576"/>
                <a:ext cx="126000" cy="132840"/>
              </a:xfrm>
              <a:prstGeom prst="rect">
                <a:avLst/>
              </a:prstGeom>
            </p:spPr>
          </p:pic>
        </mc:Fallback>
      </mc:AlternateContent>
      <p:pic>
        <p:nvPicPr>
          <p:cNvPr id="31" name="Picture 30">
            <a:extLst>
              <a:ext uri="{FF2B5EF4-FFF2-40B4-BE49-F238E27FC236}">
                <a16:creationId xmlns:a16="http://schemas.microsoft.com/office/drawing/2014/main" id="{4A538218-CE0A-49B4-847D-DBEBBEEB3F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1557" y="187005"/>
            <a:ext cx="2124075" cy="2124075"/>
          </a:xfrm>
          <a:prstGeom prst="rect">
            <a:avLst/>
          </a:prstGeom>
        </p:spPr>
      </p:pic>
    </p:spTree>
    <p:extLst>
      <p:ext uri="{BB962C8B-B14F-4D97-AF65-F5344CB8AC3E}">
        <p14:creationId xmlns:p14="http://schemas.microsoft.com/office/powerpoint/2010/main" val="487319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5052"/>
    </mc:Choice>
    <mc:Fallback xmlns="">
      <p:transition spd="slow" advTm="150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8772FC1-F330-4131-BE0B-3A8814697A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3297" y="1422019"/>
            <a:ext cx="6953386" cy="54359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4846C8-C1B5-4584-A46F-3C706E6146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sp>
        <p:nvSpPr>
          <p:cNvPr id="4" name="TextBox 3">
            <a:extLst>
              <a:ext uri="{FF2B5EF4-FFF2-40B4-BE49-F238E27FC236}">
                <a16:creationId xmlns:a16="http://schemas.microsoft.com/office/drawing/2014/main" id="{6D2F2574-9346-403A-9EB0-2FDCFDD111DF}"/>
              </a:ext>
            </a:extLst>
          </p:cNvPr>
          <p:cNvSpPr txBox="1"/>
          <p:nvPr/>
        </p:nvSpPr>
        <p:spPr>
          <a:xfrm>
            <a:off x="372533" y="1896533"/>
            <a:ext cx="466076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following is a graphical representation of the output data acquired from MATLAB for the balls position vs time within the system.</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x- and y- positions of ball are listed independently </a:t>
            </a:r>
          </a:p>
        </p:txBody>
      </p:sp>
    </p:spTree>
    <p:extLst>
      <p:ext uri="{BB962C8B-B14F-4D97-AF65-F5344CB8AC3E}">
        <p14:creationId xmlns:p14="http://schemas.microsoft.com/office/powerpoint/2010/main" val="3896515915"/>
      </p:ext>
    </p:extLst>
  </p:cSld>
  <p:clrMapOvr>
    <a:masterClrMapping/>
  </p:clrMapOvr>
  <mc:AlternateContent xmlns:mc="http://schemas.openxmlformats.org/markup-compatibility/2006" xmlns:p14="http://schemas.microsoft.com/office/powerpoint/2010/main">
    <mc:Choice Requires="p14">
      <p:transition spd="slow" p14:dur="2000" advTm="8040"/>
    </mc:Choice>
    <mc:Fallback xmlns="">
      <p:transition spd="slow" advTm="80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2E3D8B3-1C94-480A-B3AD-1DDBB9A20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860" y="1453037"/>
            <a:ext cx="8154988" cy="54049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7D4C3D0-D4A5-4C75-8F9B-840F80EC926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sp>
        <p:nvSpPr>
          <p:cNvPr id="3" name="Content Placeholder 2">
            <a:extLst>
              <a:ext uri="{FF2B5EF4-FFF2-40B4-BE49-F238E27FC236}">
                <a16:creationId xmlns:a16="http://schemas.microsoft.com/office/drawing/2014/main" id="{4ED1C488-E84D-405B-BC8A-0178BFBD74EB}"/>
              </a:ext>
            </a:extLst>
          </p:cNvPr>
          <p:cNvSpPr>
            <a:spLocks noGrp="1"/>
          </p:cNvSpPr>
          <p:nvPr>
            <p:ph idx="1"/>
          </p:nvPr>
        </p:nvSpPr>
        <p:spPr>
          <a:xfrm>
            <a:off x="838200" y="1825625"/>
            <a:ext cx="2933700" cy="4351338"/>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Simulink</a:t>
            </a:r>
          </a:p>
          <a:p>
            <a:pPr marL="0" indent="0">
              <a:buNone/>
            </a:pPr>
            <a:endParaRPr lang="en-US" sz="3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figure displays the final Simulink result file implemented with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 for the project.</a:t>
            </a:r>
          </a:p>
        </p:txBody>
      </p:sp>
    </p:spTree>
    <p:extLst>
      <p:ext uri="{BB962C8B-B14F-4D97-AF65-F5344CB8AC3E}">
        <p14:creationId xmlns:p14="http://schemas.microsoft.com/office/powerpoint/2010/main" val="1484595878"/>
      </p:ext>
    </p:extLst>
  </p:cSld>
  <p:clrMapOvr>
    <a:masterClrMapping/>
  </p:clrMapOvr>
  <mc:AlternateContent xmlns:mc="http://schemas.openxmlformats.org/markup-compatibility/2006" xmlns:p14="http://schemas.microsoft.com/office/powerpoint/2010/main">
    <mc:Choice Requires="p14">
      <p:transition spd="slow" p14:dur="2000" advTm="26620"/>
    </mc:Choice>
    <mc:Fallback xmlns="">
      <p:transition spd="slow" advTm="2662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61D16-5A77-4ADB-8C6C-0C90ADA70AC9}"/>
              </a:ext>
            </a:extLst>
          </p:cNvPr>
          <p:cNvSpPr>
            <a:spLocks noGrp="1"/>
          </p:cNvSpPr>
          <p:nvPr>
            <p:ph idx="1"/>
          </p:nvPr>
        </p:nvSpPr>
        <p:spPr>
          <a:xfrm>
            <a:off x="4949197" y="2662298"/>
            <a:ext cx="6894459" cy="3149540"/>
          </a:xfrm>
        </p:spPr>
        <p:txBody>
          <a:bodyPr>
            <a:normAutofit/>
          </a:bodyPr>
          <a:lstStyle/>
          <a:p>
            <a:pPr marL="0" indent="0">
              <a:buNone/>
            </a:pPr>
            <a:r>
              <a:rPr lang="en-US" sz="3600" b="1" dirty="0" err="1">
                <a:latin typeface="Times New Roman" panose="02020603050405020304" pitchFamily="18" charset="0"/>
                <a:cs typeface="Times New Roman" panose="02020603050405020304" pitchFamily="18" charset="0"/>
              </a:rPr>
              <a:t>Coppelia</a:t>
            </a: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1603675B-0D34-4532-9EF7-174B6EA61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797" y="1447346"/>
            <a:ext cx="7235553" cy="49638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97119B-5BE2-4B43-A9A4-F89295757EBB}"/>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Controller Design and Simulation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D057A0-335A-4187-A7C0-91CAC184FD50}"/>
              </a:ext>
            </a:extLst>
          </p:cNvPr>
          <p:cNvSpPr txBox="1"/>
          <p:nvPr/>
        </p:nvSpPr>
        <p:spPr>
          <a:xfrm>
            <a:off x="838200" y="1690688"/>
            <a:ext cx="3235597" cy="2862322"/>
          </a:xfrm>
          <a:prstGeom prst="rect">
            <a:avLst/>
          </a:prstGeom>
          <a:noFill/>
        </p:spPr>
        <p:txBody>
          <a:bodyPr wrap="square" rtlCol="0">
            <a:spAutoFit/>
          </a:bodyPr>
          <a:lstStyle/>
          <a:p>
            <a:r>
              <a:rPr lang="en-US" sz="3600" b="1" dirty="0" err="1">
                <a:latin typeface="Times New Roman" panose="02020603050405020304" pitchFamily="18" charset="0"/>
                <a:cs typeface="Times New Roman" panose="02020603050405020304" pitchFamily="18" charset="0"/>
              </a:rPr>
              <a:t>Coppelia</a:t>
            </a:r>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figure displays the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 model used for the project.</a:t>
            </a: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004019"/>
      </p:ext>
    </p:extLst>
  </p:cSld>
  <p:clrMapOvr>
    <a:masterClrMapping/>
  </p:clrMapOvr>
  <mc:AlternateContent xmlns:mc="http://schemas.openxmlformats.org/markup-compatibility/2006" xmlns:p14="http://schemas.microsoft.com/office/powerpoint/2010/main">
    <mc:Choice Requires="p14">
      <p:transition spd="slow" p14:dur="2000" advTm="28082"/>
    </mc:Choice>
    <mc:Fallback xmlns="">
      <p:transition spd="slow" advTm="280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84FA0-DF26-4D9F-AB92-63CE207F6F73}"/>
              </a:ext>
            </a:extLst>
          </p:cNvPr>
          <p:cNvSpPr>
            <a:spLocks noGrp="1"/>
          </p:cNvSpPr>
          <p:nvPr>
            <p:ph idx="1"/>
          </p:nvPr>
        </p:nvSpPr>
        <p:spPr>
          <a:solidFill>
            <a:schemeClr val="bg1"/>
          </a:solidFill>
        </p:spPr>
        <p:txBody>
          <a:bodyPr/>
          <a:lstStyle/>
          <a:p>
            <a:r>
              <a:rPr lang="en-US" dirty="0">
                <a:latin typeface="Times New Roman" panose="02020603050405020304" pitchFamily="18" charset="0"/>
                <a:cs typeface="Times New Roman" panose="02020603050405020304" pitchFamily="18" charset="0"/>
              </a:rPr>
              <a:t>The purpose of a ball and plate system is to balance a ball on a plate utilizing two stepper motors attached in line to the bottom of the plate. As the force of gravity is constant, the plate must make constant micro adjustments to ensure the ball does not fall or stays within a specified region.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goal of this project is to design a controller for this system utilizing Control Systems literature and equations, MATLAB, Simulink, and </a:t>
            </a:r>
            <a:r>
              <a:rPr lang="en-US" dirty="0" err="1">
                <a:latin typeface="Times New Roman" panose="02020603050405020304" pitchFamily="18" charset="0"/>
                <a:cs typeface="Times New Roman" panose="02020603050405020304" pitchFamily="18" charset="0"/>
              </a:rPr>
              <a:t>CoppeliaSim</a:t>
            </a:r>
            <a:r>
              <a:rPr lang="en-US" dirty="0">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7DBD06A2-D561-4EF2-9919-C1E1F13A32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327029848"/>
      </p:ext>
    </p:extLst>
  </p:cSld>
  <p:clrMapOvr>
    <a:masterClrMapping/>
  </p:clrMapOvr>
  <mc:AlternateContent xmlns:mc="http://schemas.openxmlformats.org/markup-compatibility/2006" xmlns:p14="http://schemas.microsoft.com/office/powerpoint/2010/main">
    <mc:Choice Requires="p14">
      <p:transition spd="slow" p14:dur="2000" advTm="31890"/>
    </mc:Choice>
    <mc:Fallback xmlns="">
      <p:transition spd="slow" advTm="318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DC6FCB-9389-442B-BD5F-9339296B90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9306" y="571101"/>
            <a:ext cx="5925377" cy="28578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C3D238-EC29-4FF7-AD2B-0A9B5858BA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Modeling</a:t>
            </a:r>
          </a:p>
        </p:txBody>
      </p:sp>
      <p:pic>
        <p:nvPicPr>
          <p:cNvPr id="1028" name="Picture 4">
            <a:extLst>
              <a:ext uri="{FF2B5EF4-FFF2-40B4-BE49-F238E27FC236}">
                <a16:creationId xmlns:a16="http://schemas.microsoft.com/office/drawing/2014/main" id="{66E212BB-6261-4D7D-9DE5-7757374C8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119" y="3634976"/>
            <a:ext cx="3148380" cy="901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8BB6BA2-C5B4-40AE-8704-A585AFE02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3119" y="4536277"/>
            <a:ext cx="4622387" cy="11449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9341E26-429D-4C86-9D0F-3B23C2CEA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3119" y="5643554"/>
            <a:ext cx="2918284" cy="11406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05633-EA12-465F-AF3A-E47E203BDE05}"/>
              </a:ext>
            </a:extLst>
          </p:cNvPr>
          <p:cNvSpPr txBox="1"/>
          <p:nvPr/>
        </p:nvSpPr>
        <p:spPr>
          <a:xfrm>
            <a:off x="494675" y="1813810"/>
            <a:ext cx="462238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Ball and Plate mathematical model from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2 DOF Ball Balancer Workbook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was utilized in conjunction with the equations for nonlinear and linear motion.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Laplace of the linear equation is utilized to determine the transfer function.</a:t>
            </a:r>
          </a:p>
        </p:txBody>
      </p:sp>
    </p:spTree>
    <p:extLst>
      <p:ext uri="{BB962C8B-B14F-4D97-AF65-F5344CB8AC3E}">
        <p14:creationId xmlns:p14="http://schemas.microsoft.com/office/powerpoint/2010/main" val="2972440416"/>
      </p:ext>
    </p:extLst>
  </p:cSld>
  <p:clrMapOvr>
    <a:masterClrMapping/>
  </p:clrMapOvr>
  <mc:AlternateContent xmlns:mc="http://schemas.openxmlformats.org/markup-compatibility/2006" xmlns:p14="http://schemas.microsoft.com/office/powerpoint/2010/main">
    <mc:Choice Requires="p14">
      <p:transition spd="slow" p14:dur="2000" advTm="33377"/>
    </mc:Choice>
    <mc:Fallback xmlns="">
      <p:transition spd="slow" advTm="333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29DC1DF-0CE4-4ED2-8C96-ED0DD3896E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5814"/>
            <a:ext cx="10515600" cy="29328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178A41-2D53-42EE-8748-AA88C75C53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 System Block Diagram</a:t>
            </a:r>
          </a:p>
        </p:txBody>
      </p:sp>
      <p:sp>
        <p:nvSpPr>
          <p:cNvPr id="4" name="TextBox 3">
            <a:extLst>
              <a:ext uri="{FF2B5EF4-FFF2-40B4-BE49-F238E27FC236}">
                <a16:creationId xmlns:a16="http://schemas.microsoft.com/office/drawing/2014/main" id="{0D77A687-952F-43E7-A42D-99DCAE53A2E6}"/>
              </a:ext>
            </a:extLst>
          </p:cNvPr>
          <p:cNvSpPr txBox="1"/>
          <p:nvPr/>
        </p:nvSpPr>
        <p:spPr>
          <a:xfrm>
            <a:off x="1137424" y="3978340"/>
            <a:ext cx="96569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 controls servo position utilizing proportional and derivative gain, which can be calculated using the given equations.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NOTE: Must calculate damping ratio and natural frequency prior to solving for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aseline="-25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1DDEDF76-4F6A-47ED-949C-C708A5978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619" y="5205058"/>
            <a:ext cx="2188976" cy="10444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60B5BB-D025-4EEF-8246-CB13207A7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839" y="5205058"/>
            <a:ext cx="1069676" cy="8729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E872B14-BA14-4931-9E1F-13E8ABBE4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747" y="5205058"/>
            <a:ext cx="2038350" cy="9534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BDDCE35-AF5A-40AD-AB4F-25B6875EA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8341" y="5205058"/>
            <a:ext cx="2306040" cy="77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87030"/>
      </p:ext>
    </p:extLst>
  </p:cSld>
  <p:clrMapOvr>
    <a:masterClrMapping/>
  </p:clrMapOvr>
  <mc:AlternateContent xmlns:mc="http://schemas.openxmlformats.org/markup-compatibility/2006" xmlns:p14="http://schemas.microsoft.com/office/powerpoint/2010/main">
    <mc:Choice Requires="p14">
      <p:transition spd="slow" p14:dur="2000" advTm="27270"/>
    </mc:Choice>
    <mc:Fallback xmlns="">
      <p:transition spd="slow" advTm="272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CCBA0C8-A2CA-48DB-B937-76DC83A7D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9473" y="1381991"/>
            <a:ext cx="8853054" cy="51108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782C6D-A487-42BC-BB01-B159F8634C2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 System Requirements</a:t>
            </a:r>
          </a:p>
        </p:txBody>
      </p:sp>
    </p:spTree>
    <p:extLst>
      <p:ext uri="{BB962C8B-B14F-4D97-AF65-F5344CB8AC3E}">
        <p14:creationId xmlns:p14="http://schemas.microsoft.com/office/powerpoint/2010/main" val="759140701"/>
      </p:ext>
    </p:extLst>
  </p:cSld>
  <p:clrMapOvr>
    <a:masterClrMapping/>
  </p:clrMapOvr>
  <mc:AlternateContent xmlns:mc="http://schemas.openxmlformats.org/markup-compatibility/2006" xmlns:p14="http://schemas.microsoft.com/office/powerpoint/2010/main">
    <mc:Choice Requires="p14">
      <p:transition spd="slow" p14:dur="2000" advTm="24901"/>
    </mc:Choice>
    <mc:Fallback xmlns="">
      <p:transition spd="slow" advTm="2490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B19D0C2F-4D30-4639-9F54-9649B8956A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9" t="52341"/>
          <a:stretch/>
        </p:blipFill>
        <p:spPr bwMode="auto">
          <a:xfrm>
            <a:off x="5612747" y="1690687"/>
            <a:ext cx="6468230" cy="47075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9F9B5C-D616-47DA-8C56-CAC37E676C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 </a:t>
            </a:r>
          </a:p>
        </p:txBody>
      </p:sp>
      <p:pic>
        <p:nvPicPr>
          <p:cNvPr id="1028" name="Picture 4">
            <a:extLst>
              <a:ext uri="{FF2B5EF4-FFF2-40B4-BE49-F238E27FC236}">
                <a16:creationId xmlns:a16="http://schemas.microsoft.com/office/drawing/2014/main" id="{A44B756D-96C9-4758-BBDA-EF28EB43C93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277" b="46838"/>
          <a:stretch/>
        </p:blipFill>
        <p:spPr bwMode="auto">
          <a:xfrm>
            <a:off x="156090" y="1690686"/>
            <a:ext cx="5328215" cy="470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136191"/>
      </p:ext>
    </p:extLst>
  </p:cSld>
  <p:clrMapOvr>
    <a:masterClrMapping/>
  </p:clrMapOvr>
  <mc:AlternateContent xmlns:mc="http://schemas.openxmlformats.org/markup-compatibility/2006" xmlns:p14="http://schemas.microsoft.com/office/powerpoint/2010/main">
    <mc:Choice Requires="p14">
      <p:transition spd="slow" p14:dur="2000" advTm="55946"/>
    </mc:Choice>
    <mc:Fallback xmlns="">
      <p:transition spd="slow" advTm="559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5575D5CA-08FD-4082-BABC-91227DA92A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0558" y="1690688"/>
            <a:ext cx="7250884" cy="49680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9CD565-52D3-47E7-BAE3-D0D408327F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spTree>
    <p:extLst>
      <p:ext uri="{BB962C8B-B14F-4D97-AF65-F5344CB8AC3E}">
        <p14:creationId xmlns:p14="http://schemas.microsoft.com/office/powerpoint/2010/main" val="684186498"/>
      </p:ext>
    </p:extLst>
  </p:cSld>
  <p:clrMapOvr>
    <a:masterClrMapping/>
  </p:clrMapOvr>
  <mc:AlternateContent xmlns:mc="http://schemas.openxmlformats.org/markup-compatibility/2006" xmlns:p14="http://schemas.microsoft.com/office/powerpoint/2010/main">
    <mc:Choice Requires="p14">
      <p:transition spd="slow" p14:dur="2000" advTm="19282"/>
    </mc:Choice>
    <mc:Fallback xmlns="">
      <p:transition spd="slow" advTm="1928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0DEEE2-690D-4EBD-AA14-4DE87D62540A}"/>
              </a:ext>
            </a:extLst>
          </p:cNvPr>
          <p:cNvPicPr>
            <a:picLocks noChangeAspect="1"/>
          </p:cNvPicPr>
          <p:nvPr/>
        </p:nvPicPr>
        <p:blipFill rotWithShape="1">
          <a:blip r:embed="rId2"/>
          <a:srcRect r="-2293" b="48662"/>
          <a:stretch/>
        </p:blipFill>
        <p:spPr>
          <a:xfrm>
            <a:off x="5270221" y="1636169"/>
            <a:ext cx="5084013" cy="4856706"/>
          </a:xfrm>
          <a:prstGeom prst="rect">
            <a:avLst/>
          </a:prstGeom>
        </p:spPr>
      </p:pic>
      <p:sp>
        <p:nvSpPr>
          <p:cNvPr id="2" name="Title 1">
            <a:extLst>
              <a:ext uri="{FF2B5EF4-FFF2-40B4-BE49-F238E27FC236}">
                <a16:creationId xmlns:a16="http://schemas.microsoft.com/office/drawing/2014/main" id="{E92C0F6F-8745-4641-8F8E-66600E95A97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sp>
        <p:nvSpPr>
          <p:cNvPr id="4" name="Content Placeholder 3">
            <a:extLst>
              <a:ext uri="{FF2B5EF4-FFF2-40B4-BE49-F238E27FC236}">
                <a16:creationId xmlns:a16="http://schemas.microsoft.com/office/drawing/2014/main" id="{7352470E-DD71-4B49-9E60-A43BFF74132A}"/>
              </a:ext>
            </a:extLst>
          </p:cNvPr>
          <p:cNvSpPr txBox="1">
            <a:spLocks noGrp="1"/>
          </p:cNvSpPr>
          <p:nvPr>
            <p:ph idx="1"/>
          </p:nvPr>
        </p:nvSpPr>
        <p:spPr>
          <a:xfrm>
            <a:off x="838200" y="1825625"/>
            <a:ext cx="3439160" cy="367280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Alterations were made due to the inability to link to </a:t>
            </a:r>
            <a:r>
              <a:rPr lang="en-US" sz="2400" dirty="0" err="1">
                <a:latin typeface="Times New Roman" panose="02020603050405020304" pitchFamily="18" charset="0"/>
                <a:cs typeface="Times New Roman" panose="02020603050405020304" pitchFamily="18" charset="0"/>
              </a:rPr>
              <a:t>CoppeliaSim</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Manual switches were added due to the inability to properly configure the link between MATLAB and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08396981"/>
      </p:ext>
    </p:extLst>
  </p:cSld>
  <p:clrMapOvr>
    <a:masterClrMapping/>
  </p:clrMapOvr>
  <mc:AlternateContent xmlns:mc="http://schemas.openxmlformats.org/markup-compatibility/2006" xmlns:p14="http://schemas.microsoft.com/office/powerpoint/2010/main">
    <mc:Choice Requires="p14">
      <p:transition spd="slow" p14:dur="2000" advTm="8206"/>
    </mc:Choice>
    <mc:Fallback xmlns="">
      <p:transition spd="slow" advTm="820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BEE9E5-0AED-493D-ADB9-C3EB20437F9A}"/>
              </a:ext>
            </a:extLst>
          </p:cNvPr>
          <p:cNvPicPr>
            <a:picLocks noChangeAspect="1"/>
          </p:cNvPicPr>
          <p:nvPr/>
        </p:nvPicPr>
        <p:blipFill>
          <a:blip r:embed="rId2"/>
          <a:stretch>
            <a:fillRect/>
          </a:stretch>
        </p:blipFill>
        <p:spPr>
          <a:xfrm>
            <a:off x="6261904" y="1690688"/>
            <a:ext cx="5465166" cy="4130027"/>
          </a:xfrm>
          <a:prstGeom prst="rect">
            <a:avLst/>
          </a:prstGeom>
        </p:spPr>
      </p:pic>
      <p:sp>
        <p:nvSpPr>
          <p:cNvPr id="2" name="Title 1">
            <a:extLst>
              <a:ext uri="{FF2B5EF4-FFF2-40B4-BE49-F238E27FC236}">
                <a16:creationId xmlns:a16="http://schemas.microsoft.com/office/drawing/2014/main" id="{C706083A-898C-463B-BB8A-6A11C5F2F15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pic>
        <p:nvPicPr>
          <p:cNvPr id="4" name="Content Placeholder 3">
            <a:extLst>
              <a:ext uri="{FF2B5EF4-FFF2-40B4-BE49-F238E27FC236}">
                <a16:creationId xmlns:a16="http://schemas.microsoft.com/office/drawing/2014/main" id="{51A08CCE-BB94-4EED-8F23-85ED88D7FE51}"/>
              </a:ext>
            </a:extLst>
          </p:cNvPr>
          <p:cNvPicPr>
            <a:picLocks noGrp="1" noChangeAspect="1"/>
          </p:cNvPicPr>
          <p:nvPr>
            <p:ph idx="1"/>
          </p:nvPr>
        </p:nvPicPr>
        <p:blipFill rotWithShape="1">
          <a:blip r:embed="rId3"/>
          <a:srcRect l="-1" t="51384" r="3306" b="10259"/>
          <a:stretch/>
        </p:blipFill>
        <p:spPr>
          <a:xfrm>
            <a:off x="337609" y="1920831"/>
            <a:ext cx="5164749" cy="3899884"/>
          </a:xfrm>
          <a:prstGeom prst="rect">
            <a:avLst/>
          </a:prstGeom>
        </p:spPr>
      </p:pic>
    </p:spTree>
    <p:extLst>
      <p:ext uri="{BB962C8B-B14F-4D97-AF65-F5344CB8AC3E}">
        <p14:creationId xmlns:p14="http://schemas.microsoft.com/office/powerpoint/2010/main" val="2706289888"/>
      </p:ext>
    </p:extLst>
  </p:cSld>
  <p:clrMapOvr>
    <a:masterClrMapping/>
  </p:clrMapOvr>
  <mc:AlternateContent xmlns:mc="http://schemas.openxmlformats.org/markup-compatibility/2006" xmlns:p14="http://schemas.microsoft.com/office/powerpoint/2010/main">
    <mc:Choice Requires="p14">
      <p:transition spd="slow" p14:dur="2000" advTm="13357"/>
    </mc:Choice>
    <mc:Fallback xmlns="">
      <p:transition spd="slow" advTm="1335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341</TotalTime>
  <Words>316</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Ball On Plate</vt:lpstr>
      <vt:lpstr>Introduction</vt:lpstr>
      <vt:lpstr>Modeling</vt:lpstr>
      <vt:lpstr>Control System Block Diagram</vt:lpstr>
      <vt:lpstr>Working System Requirements</vt:lpstr>
      <vt:lpstr>Controller Design and Simulation </vt:lpstr>
      <vt:lpstr>Controller Design and Simulation</vt:lpstr>
      <vt:lpstr>Controller Design and Simulation</vt:lpstr>
      <vt:lpstr>Controller Design and Simulation</vt:lpstr>
      <vt:lpstr>Controller Design and Simulation</vt:lpstr>
      <vt:lpstr>Controller Design and Simulation</vt:lpstr>
      <vt:lpstr>Controller Design and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 On Plate</dc:title>
  <dc:creator>Alex Roth</dc:creator>
  <cp:lastModifiedBy>Alex Roth</cp:lastModifiedBy>
  <cp:revision>23</cp:revision>
  <dcterms:created xsi:type="dcterms:W3CDTF">2021-12-17T05:34:03Z</dcterms:created>
  <dcterms:modified xsi:type="dcterms:W3CDTF">2021-12-18T04:49:45Z</dcterms:modified>
</cp:coreProperties>
</file>