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00" autoAdjust="0"/>
    <p:restoredTop sz="94660"/>
  </p:normalViewPr>
  <p:slideViewPr>
    <p:cSldViewPr snapToGrid="0">
      <p:cViewPr varScale="1">
        <p:scale>
          <a:sx n="75" d="100"/>
          <a:sy n="75" d="100"/>
        </p:scale>
        <p:origin x="72" y="11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17T05:43:15.892"/>
    </inkml:context>
    <inkml:brush xml:id="br0">
      <inkml:brushProperty name="width" value="0.35" units="cm"/>
      <inkml:brushProperty name="height" value="0.35" units="cm"/>
    </inkml:brush>
  </inkml:definitions>
  <inkml:trace contextRef="#ctx0" brushRef="#br0">244 173 24575,'0'0'0,"1"-1"0,-1 0 0,0 1 0,0-1 0,0 1 0,0-1 0,0 1 0,0-1 0,-1 0 0,1 1 0,0-1 0,0 1 0,0-1 0,0 1 0,-1-1 0,1 1 0,0-1 0,0 1 0,-1-1 0,1 1 0,-1-1 0,1 1 0,0-1 0,-1 1 0,1 0 0,-1-1 0,1 1 0,-1 0 0,1-1 0,-1 1 0,1 0 0,-1 0 0,1-1 0,-1 1 0,1 0 0,-1 0 0,1 0 0,-1 0 0,0 0 0,1 0 0,-1 0 0,1 0 0,-1 0 0,0 0 0,1 0 0,-1 0 0,1 0 0,-1 0 0,1 1 0,-1-1 0,1 0 0,-1 0 0,1 1 0,-1-1 0,1 0 0,-1 1 0,1-1 0,-1 1 0,-2 1 0,0-1 0,0 1 0,1 0 0,-1 0 0,1 0 0,-1 1 0,1-1 0,0 0 0,-3 5 0,0 4 0,1 0 0,1 0 0,0 0 0,0 1 0,1-1 0,1 1 0,0-1 0,0 1 0,3 21 0,1 1 0,2 0 0,11 35 0,-12-52 0,0-1 0,1 0 0,1 0 0,1-1 0,14 26 0,-20-40 0,-1 0 0,0-1 0,0 1 0,1-1 0,-1 1 0,0-1 0,1 1 0,-1-1 0,1 1 0,-1-1 0,1 1 0,-1-1 0,1 1 0,-1-1 0,1 0 0,-1 1 0,1-1 0,-1 0 0,1 0 0,0 1 0,-1-1 0,1 0 0,-1 0 0,1 0 0,0 0 0,-1 0 0,1 0 0,0 0 0,-1 0 0,1 0 0,0 0 0,0 0 0,0-1 0,0 0 0,0 0 0,0 0 0,0 0 0,-1 0 0,1 0 0,0 0 0,-1 0 0,1-1 0,0 1 0,-1 0 0,0 0 0,1-1 0,-1-1 0,6-46 0,-6 46 0,0-1 0,0 1 0,-1 0 0,1 0 0,-1 0 0,1 0 0,-1 0 0,0 0 0,0 0 0,-1 0 0,1 1 0,-1-1 0,1 0 0,-1 1 0,0-1 0,0 1 0,0-1 0,0 1 0,-5-4 0,3 4 0,0 0 0,0 0 0,0 0 0,0 1 0,0-1 0,0 1 0,0 0 0,0 1 0,-1-1 0,1 1 0,0-1 0,0 1 0,-5 1 0,-3 0 0,0 1 0,1 0 0,-1 1 0,1 0 0,0 1 0,-1 0 0,2 1 0,-1 0 0,-17 11 0,23-11 0,0-1 0,1 0 0,-1 1 0,1 0 0,0 0 0,0 1 0,0-1 0,1 1 0,-1 0 0,-3 9 0,6-11 0,-1 1 0,1-1 0,-1 0 0,1 1 0,1-1 0,-1 1 0,0-1 0,1 1 0,0 0 0,0-1 0,1 1 0,-1-1 0,1 1 0,0-1 0,2 8 0,-2-11 0,-1 1 0,1-1 0,0 0 0,-1 1 0,1-1 0,0 0 0,0 0 0,0 1 0,0-1 0,0 0 0,0 0 0,0 0 0,0 0 0,0 0 0,0 0 0,1-1 0,-1 1 0,0 0 0,1-1 0,-1 1 0,0-1 0,1 1 0,-1-1 0,1 0 0,-1 1 0,1-1 0,-1 0 0,1 0 0,-1 0 0,1 0 0,-1 0 0,1 0 0,-1-1 0,1 1 0,-1 0 0,0-1 0,1 1 0,-1-1 0,1 0 0,-1 1 0,0-1 0,2-1 0,6-3 0,-1-1 0,1-1 0,-1 1 0,12-13 0,-17 16 0,23-25 0,40-57 0,-24 28 0,-31 42 0,-1-2 0,-1 1 0,-1-1 0,0-1 0,9-29 0,-12 29 0,1 1 0,1 0 0,1 0 0,1 1 0,13-21 0,-21 35 0,0 1 0,0-1 0,1 1 0,-1-1 0,0 1 0,1-1 0,-1 1 0,1 0 0,0 0 0,-1-1 0,1 1 0,0 0 0,0 1 0,-1-1 0,1 0 0,0 0 0,0 1 0,0-1 0,0 1 0,3-1 0,-3 2 0,0-1 0,0 1 0,0-1 0,0 1 0,0 0 0,0 0 0,-1 0 0,1 0 0,0 0 0,0 0 0,-1 0 0,1 0 0,-1 1 0,1-1 0,-1 1 0,3 2 0,1 4 0,1 0 0,-2 1 0,1-1 0,-1 1 0,0 0 0,-1 1 0,3 10 0,20 86 0,19 177 0,-44-259 0,2 24 0,-3-45 0,1 0 0,-1 0 0,1 0 0,0 0 0,0 0 0,0 0 0,0 0 0,1-1 0,-1 1 0,1 0 0,2 3 0,-4-6 0,1 1 0,-1-1 0,0 0 0,0 0 0,1 0 0,-1 1 0,0-1 0,1 0 0,-1 0 0,0 0 0,0 0 0,1 1 0,-1-1 0,0 0 0,1 0 0,-1 0 0,0 0 0,1 0 0,-1 0 0,0 0 0,1 0 0,-1 0 0,0 0 0,1 0 0,-1 0 0,0 0 0,1 0 0,-1 0 0,0-1 0,1 1 0,-1 0 0,0 0 0,1 0 0,-1 0 0,0-1 0,0 1 0,1 0 0,10-16 0,1-20 0,4-30 0,105-394 0,-78 308 0,-42 148 0,7-21 0,0 21 0,4 13 0,-4 3 0,-1 0 0,0 1 0,-1-1 0,0 2 0,-1-1 0,-1 0 0,4 18 0,3 6 0,189 733 0,-196-753 0,-2-1 0,2 0 0,0 0 0,1 0 0,9 17 0,-14-32 0,0 0 0,1 0 0,-1 0 0,0 0 0,1 0 0,-1 0 0,1-1 0,-1 1 0,1 0 0,0 0 0,-1-1 0,1 1 0,0 0 0,-1-1 0,1 1 0,0 0 0,0-1 0,-1 1 0,1-1 0,0 0 0,0 1 0,0-1 0,0 0 0,0 1 0,0-1 0,1 0 0,-1 0 0,0-1 0,0 1 0,0-1 0,0 0 0,0 0 0,0 1 0,0-1 0,0 0 0,0 0 0,0 0 0,-1 0 0,1 0 0,0 0 0,-1 0 0,1 0 0,-1 0 0,1-2 0,3-7 0,-1 0 0,0 0 0,2-17 0,8-107 0,7-44 0,10-23 0,7-47 0,-30 230 0,-7 18 0,1 0 0,-1 0 0,0 0 0,1 0 0,-1 0 0,0 0 0,1 0 0,-1 0 0,0 0 0,0 0 0,1 0 0,-1 0 0,0 0 0,1 1 0,-1-1 0,0 0 0,0 0 0,1 0 0,-1 0 0,0 0 0,1 1 0,-1-1 0,0 0 0,0 0 0,0 1 0,1-1 0,-1 0 0,0 0 0,0 1 0,0-1 0,0 0 0,1 1 0,15 33 0,-14-27 0,85 272 0,-27-70 0,-44-165 0,1 0 0,38 66 0,-53-105 0,1 0 0,0 0 0,1-1 0,-1 1 0,1-1 0,5 5 0,-9-9 0,0 0 0,0 0 0,1 1 0,-1-1 0,0 0 0,1 0 0,-1 0 0,0 1 0,1-1 0,-1 0 0,1 0 0,-1 0 0,0 0 0,1 0 0,-1 0 0,1 0 0,-1 0 0,0 0 0,1 0 0,-1 0 0,1 0 0,-1 0 0,0 0 0,1 0 0,-1 0 0,0 0 0,1 0 0,-1-1 0,1 1 0,-1 0 0,1-1 0,0 0 0,0 0 0,-1-1 0,1 1 0,0-1 0,-1 1 0,1-1 0,-1 1 0,1-1 0,-1 1 0,0-1 0,1 1 0,-1-1 0,0-1 0,0-269 0,-4 136 0,2 32 0,4-166 0,-2 269 0,0-11 0,0 0 0,1 1 0,1-1 0,0 1 0,1-1 0,0 1 0,5-13 0,-8 23 0,0 1 0,0 0 0,0 0 0,0 0 0,0 0 0,1 0 0,-1-1 0,0 1 0,0 0 0,0 0 0,0 0 0,0 0 0,0 0 0,0 0 0,0 0 0,0-1 0,1 1 0,-1 0 0,0 0 0,0 0 0,0 0 0,0 0 0,0 0 0,1 0 0,-1 0 0,0 0 0,0 0 0,0 0 0,0 0 0,0 0 0,1 0 0,-1 0 0,0 0 0,0 0 0,0 0 0,0 0 0,0 0 0,1 0 0,-1 0 0,0 0 0,0 0 0,0 0 0,0 0 0,0 0 0,1 0 0,-1 0 0,0 1 0,0-1 0,0 0 0,0 0 0,0 0 0,0 0 0,0 0 0,0 0 0,1 0 0,-1 1 0,0-1 0,0 0 0,0 0 0,0 0 0,0 0 0,0 0 0,0 1 0,0-1 0,0 0 0,0 0 0,0 0 0,7 17 0,-1-1 0,0 1 0,-1 0 0,5 30 0,-2-7 0,122 623 0,-128-644 0,-1-11 0,0 0 0,0 0 0,1 1 0,0-1 0,0 0 0,1 0 0,4 9 0,-7-17 0,0 0 0,0 0 0,0 0 0,0 0 0,0 1 0,0-1 0,1 0 0,-1 0 0,0 0 0,0 0 0,0 0 0,0 1 0,0-1 0,0 0 0,1 0 0,-1 0 0,0 0 0,0 0 0,0 0 0,0 0 0,0 0 0,1 0 0,-1 0 0,0 1 0,0-1 0,0 0 0,0 0 0,1 0 0,-1 0 0,0 0 0,0 0 0,0 0 0,1 0 0,-1 0 0,0-1 0,0 1 0,0 0 0,0 0 0,1 0 0,-1 0 0,0 0 0,0 0 0,0 0 0,0 0 0,0 0 0,1 0 0,-1-1 0,0 1 0,0 0 0,0 0 0,0 0 0,0 0 0,0 0 0,0-1 0,0 1 0,1 0 0,-1 0 0,0 0 0,0 0 0,0-1 0,0 1 0,0 0 0,0 0 0,0 0 0,0 0 0,0-1 0,0 1 0,2-8 0,0 0 0,0 0 0,-1 0 0,0-1 0,-1-10 0,1-7 0,29-255 0,4-72 0,-33 311 0,-2 27 0,2 0 0,-1 0 0,2 0 0,0 1 0,1-1 0,8-26 0,-11 41 0,0 0 0,0-1 0,1 1 0,-1 0 0,0 0 0,0 0 0,0 0 0,1-1 0,-1 1 0,0 0 0,0 0 0,0 0 0,1 0 0,-1 0 0,0 0 0,0 0 0,1 0 0,-1-1 0,0 1 0,0 0 0,1 0 0,-1 0 0,0 0 0,0 0 0,1 0 0,-1 1 0,0-1 0,0 0 0,1 0 0,-1 0 0,0 0 0,0 0 0,1 0 0,-1 0 0,0 0 0,0 1 0,0-1 0,1 0 0,-1 0 0,0 0 0,0 0 0,0 1 0,0-1 0,1 0 0,-1 0 0,0 0 0,0 1 0,0-1 0,0 0 0,0 0 0,0 1 0,0-1 0,0 0 0,0 0 0,0 1 0,0-1 0,0 0 0,0 0 0,0 1 0,0-1 0,8 19 0,42 176 0,1 6 0,-1-37 0,-27-99 0,50 97 0,-38-90 0,41 78 0,-74-146 0,2 6 0,0 0 0,1 0 0,8 11 0,-13-20 0,0-1 0,0 0 0,1 0 0,-1 1 0,0-1 0,0 0 0,0 1 0,0-1 0,1 0 0,-1 0 0,0 1 0,0-1 0,1 0 0,-1 0 0,0 0 0,1 1 0,-1-1 0,0 0 0,1 0 0,-1 0 0,0 0 0,0 0 0,1 0 0,-1 0 0,0 0 0,1 1 0,-1-1 0,0 0 0,1 0 0,-1-1 0,0 1 0,1 0 0,-1 0 0,0 0 0,1 0 0,5-12 0,-2-25 0,-4 35 0,3-520 0,-6 273 0,3 163 0,0 144 0,-13 376 0,2-305 0,-13 109 0,15-200 0,9-39 0,0 1 0,0-1 0,-1 1 0,1-1 0,0 1 0,0-1 0,0 1 0,0 0 0,-1-1 0,1 1 0,0-1 0,0 1 0,-1 0 0,1-1 0,0 1 0,0 0 0,-1-1 0,1 1 0,-1 0 0,1-1 0,0 1 0,-1 0 0,1 0 0,-1 0 0,1-1 0,0 1 0,-1 0 0,1 0 0,-1 0 0,1 0 0,-1 0 0,1 0 0,-1 0 0,1 0 0,0 0 0,-1 0 0,1 0 0,-1 0 0,1 0 0,-1 0 0,1 0 0,-1 0 0,1 0 0,0 1 0,-1-1 0,1 0 0,-1 0 0,1 1 0,0-1 0,-1 0 0,1 0 0,0 1 0,-1-1 0,1 1 0,0-1 0,-1 0 0,1 1 0,0-1 0,0 0 0,0 1 0,-1-1 0,1 1 0,0-1 0,0 1 0,0-1 0,0 0 0,0 1 0,0-1 0,0 2 0,-10-27-1365</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17T05:43:31.332"/>
    </inkml:context>
    <inkml:brush xml:id="br0">
      <inkml:brushProperty name="width" value="0.35" units="cm"/>
      <inkml:brushProperty name="height" value="0.35" units="cm"/>
    </inkml:brush>
  </inkml:definitions>
  <inkml:trace contextRef="#ctx0" brushRef="#br0">0 20 24575,'0'-6'0,"0"-7"0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77C09E-4C70-4E8C-B1D8-A7D7F28252B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FC0A628-B209-47CA-9283-F4FA9425796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ED03D8C-6453-410B-B9BA-BF253E60DD63}"/>
              </a:ext>
            </a:extLst>
          </p:cNvPr>
          <p:cNvSpPr>
            <a:spLocks noGrp="1"/>
          </p:cNvSpPr>
          <p:nvPr>
            <p:ph type="dt" sz="half" idx="10"/>
          </p:nvPr>
        </p:nvSpPr>
        <p:spPr/>
        <p:txBody>
          <a:bodyPr/>
          <a:lstStyle/>
          <a:p>
            <a:fld id="{A24AD700-8CCA-46A3-A244-8DEE7DC85D7C}" type="datetimeFigureOut">
              <a:rPr lang="en-US" smtClean="0"/>
              <a:t>12/16/2021</a:t>
            </a:fld>
            <a:endParaRPr lang="en-US"/>
          </a:p>
        </p:txBody>
      </p:sp>
      <p:sp>
        <p:nvSpPr>
          <p:cNvPr id="5" name="Footer Placeholder 4">
            <a:extLst>
              <a:ext uri="{FF2B5EF4-FFF2-40B4-BE49-F238E27FC236}">
                <a16:creationId xmlns:a16="http://schemas.microsoft.com/office/drawing/2014/main" id="{2716A11E-3528-4345-857E-CA7E701A4E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74138D3-2C30-45DC-9440-D3255F1D6849}"/>
              </a:ext>
            </a:extLst>
          </p:cNvPr>
          <p:cNvSpPr>
            <a:spLocks noGrp="1"/>
          </p:cNvSpPr>
          <p:nvPr>
            <p:ph type="sldNum" sz="quarter" idx="12"/>
          </p:nvPr>
        </p:nvSpPr>
        <p:spPr/>
        <p:txBody>
          <a:bodyPr/>
          <a:lstStyle/>
          <a:p>
            <a:fld id="{0FC7A034-C259-4F6B-8E13-9877AD685454}" type="slidenum">
              <a:rPr lang="en-US" smtClean="0"/>
              <a:t>‹#›</a:t>
            </a:fld>
            <a:endParaRPr lang="en-US"/>
          </a:p>
        </p:txBody>
      </p:sp>
    </p:spTree>
    <p:extLst>
      <p:ext uri="{BB962C8B-B14F-4D97-AF65-F5344CB8AC3E}">
        <p14:creationId xmlns:p14="http://schemas.microsoft.com/office/powerpoint/2010/main" val="12305634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2FF43F-529A-4FE8-A71B-AB44FDCBBF2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B37F0D8-BC89-4F63-8556-ED949985963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15E4D50-5539-4E86-914B-F951C41CDA8A}"/>
              </a:ext>
            </a:extLst>
          </p:cNvPr>
          <p:cNvSpPr>
            <a:spLocks noGrp="1"/>
          </p:cNvSpPr>
          <p:nvPr>
            <p:ph type="dt" sz="half" idx="10"/>
          </p:nvPr>
        </p:nvSpPr>
        <p:spPr/>
        <p:txBody>
          <a:bodyPr/>
          <a:lstStyle/>
          <a:p>
            <a:fld id="{A24AD700-8CCA-46A3-A244-8DEE7DC85D7C}" type="datetimeFigureOut">
              <a:rPr lang="en-US" smtClean="0"/>
              <a:t>12/16/2021</a:t>
            </a:fld>
            <a:endParaRPr lang="en-US"/>
          </a:p>
        </p:txBody>
      </p:sp>
      <p:sp>
        <p:nvSpPr>
          <p:cNvPr id="5" name="Footer Placeholder 4">
            <a:extLst>
              <a:ext uri="{FF2B5EF4-FFF2-40B4-BE49-F238E27FC236}">
                <a16:creationId xmlns:a16="http://schemas.microsoft.com/office/drawing/2014/main" id="{5C3F64F0-0379-46B7-A3B5-72ED6A6CBA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0D31DE-52E9-4CA7-ADB5-5C2432B2054E}"/>
              </a:ext>
            </a:extLst>
          </p:cNvPr>
          <p:cNvSpPr>
            <a:spLocks noGrp="1"/>
          </p:cNvSpPr>
          <p:nvPr>
            <p:ph type="sldNum" sz="quarter" idx="12"/>
          </p:nvPr>
        </p:nvSpPr>
        <p:spPr/>
        <p:txBody>
          <a:bodyPr/>
          <a:lstStyle/>
          <a:p>
            <a:fld id="{0FC7A034-C259-4F6B-8E13-9877AD685454}" type="slidenum">
              <a:rPr lang="en-US" smtClean="0"/>
              <a:t>‹#›</a:t>
            </a:fld>
            <a:endParaRPr lang="en-US"/>
          </a:p>
        </p:txBody>
      </p:sp>
    </p:spTree>
    <p:extLst>
      <p:ext uri="{BB962C8B-B14F-4D97-AF65-F5344CB8AC3E}">
        <p14:creationId xmlns:p14="http://schemas.microsoft.com/office/powerpoint/2010/main" val="35803320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20B7CD6-69F3-4CDD-A9D9-D622AF47E4F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58560B2-11B0-4A58-AE1B-2BD82B8C397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D63046-890B-441C-B52B-2B559195594F}"/>
              </a:ext>
            </a:extLst>
          </p:cNvPr>
          <p:cNvSpPr>
            <a:spLocks noGrp="1"/>
          </p:cNvSpPr>
          <p:nvPr>
            <p:ph type="dt" sz="half" idx="10"/>
          </p:nvPr>
        </p:nvSpPr>
        <p:spPr/>
        <p:txBody>
          <a:bodyPr/>
          <a:lstStyle/>
          <a:p>
            <a:fld id="{A24AD700-8CCA-46A3-A244-8DEE7DC85D7C}" type="datetimeFigureOut">
              <a:rPr lang="en-US" smtClean="0"/>
              <a:t>12/16/2021</a:t>
            </a:fld>
            <a:endParaRPr lang="en-US"/>
          </a:p>
        </p:txBody>
      </p:sp>
      <p:sp>
        <p:nvSpPr>
          <p:cNvPr id="5" name="Footer Placeholder 4">
            <a:extLst>
              <a:ext uri="{FF2B5EF4-FFF2-40B4-BE49-F238E27FC236}">
                <a16:creationId xmlns:a16="http://schemas.microsoft.com/office/drawing/2014/main" id="{0CC53D84-0958-477A-A881-9EE173A382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C9649A-2B4B-44D4-A28B-7DF2EF7635BB}"/>
              </a:ext>
            </a:extLst>
          </p:cNvPr>
          <p:cNvSpPr>
            <a:spLocks noGrp="1"/>
          </p:cNvSpPr>
          <p:nvPr>
            <p:ph type="sldNum" sz="quarter" idx="12"/>
          </p:nvPr>
        </p:nvSpPr>
        <p:spPr/>
        <p:txBody>
          <a:bodyPr/>
          <a:lstStyle/>
          <a:p>
            <a:fld id="{0FC7A034-C259-4F6B-8E13-9877AD685454}" type="slidenum">
              <a:rPr lang="en-US" smtClean="0"/>
              <a:t>‹#›</a:t>
            </a:fld>
            <a:endParaRPr lang="en-US"/>
          </a:p>
        </p:txBody>
      </p:sp>
    </p:spTree>
    <p:extLst>
      <p:ext uri="{BB962C8B-B14F-4D97-AF65-F5344CB8AC3E}">
        <p14:creationId xmlns:p14="http://schemas.microsoft.com/office/powerpoint/2010/main" val="10685949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2A375-C060-41CE-A4BB-F949E2AACE3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B262271-8181-440E-9B19-DE214A57EAC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CFAB1F6-8D03-4266-8AD9-B97C74844C81}"/>
              </a:ext>
            </a:extLst>
          </p:cNvPr>
          <p:cNvSpPr>
            <a:spLocks noGrp="1"/>
          </p:cNvSpPr>
          <p:nvPr>
            <p:ph type="dt" sz="half" idx="10"/>
          </p:nvPr>
        </p:nvSpPr>
        <p:spPr/>
        <p:txBody>
          <a:bodyPr/>
          <a:lstStyle/>
          <a:p>
            <a:fld id="{A24AD700-8CCA-46A3-A244-8DEE7DC85D7C}" type="datetimeFigureOut">
              <a:rPr lang="en-US" smtClean="0"/>
              <a:t>12/16/2021</a:t>
            </a:fld>
            <a:endParaRPr lang="en-US"/>
          </a:p>
        </p:txBody>
      </p:sp>
      <p:sp>
        <p:nvSpPr>
          <p:cNvPr id="5" name="Footer Placeholder 4">
            <a:extLst>
              <a:ext uri="{FF2B5EF4-FFF2-40B4-BE49-F238E27FC236}">
                <a16:creationId xmlns:a16="http://schemas.microsoft.com/office/drawing/2014/main" id="{0EE19A68-3851-4B78-A751-D41396A8B2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84D36AF-4B0F-4030-875C-70093809D9ED}"/>
              </a:ext>
            </a:extLst>
          </p:cNvPr>
          <p:cNvSpPr>
            <a:spLocks noGrp="1"/>
          </p:cNvSpPr>
          <p:nvPr>
            <p:ph type="sldNum" sz="quarter" idx="12"/>
          </p:nvPr>
        </p:nvSpPr>
        <p:spPr/>
        <p:txBody>
          <a:bodyPr/>
          <a:lstStyle/>
          <a:p>
            <a:fld id="{0FC7A034-C259-4F6B-8E13-9877AD685454}" type="slidenum">
              <a:rPr lang="en-US" smtClean="0"/>
              <a:t>‹#›</a:t>
            </a:fld>
            <a:endParaRPr lang="en-US"/>
          </a:p>
        </p:txBody>
      </p:sp>
    </p:spTree>
    <p:extLst>
      <p:ext uri="{BB962C8B-B14F-4D97-AF65-F5344CB8AC3E}">
        <p14:creationId xmlns:p14="http://schemas.microsoft.com/office/powerpoint/2010/main" val="2361203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1B3B42-BB93-4609-BE31-4EFD2A9C34C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D5C2414-26D7-42A2-9EE1-B245338A5F6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100CA4B-7985-4833-8B5F-CA57829D5CC5}"/>
              </a:ext>
            </a:extLst>
          </p:cNvPr>
          <p:cNvSpPr>
            <a:spLocks noGrp="1"/>
          </p:cNvSpPr>
          <p:nvPr>
            <p:ph type="dt" sz="half" idx="10"/>
          </p:nvPr>
        </p:nvSpPr>
        <p:spPr/>
        <p:txBody>
          <a:bodyPr/>
          <a:lstStyle/>
          <a:p>
            <a:fld id="{A24AD700-8CCA-46A3-A244-8DEE7DC85D7C}" type="datetimeFigureOut">
              <a:rPr lang="en-US" smtClean="0"/>
              <a:t>12/16/2021</a:t>
            </a:fld>
            <a:endParaRPr lang="en-US"/>
          </a:p>
        </p:txBody>
      </p:sp>
      <p:sp>
        <p:nvSpPr>
          <p:cNvPr id="5" name="Footer Placeholder 4">
            <a:extLst>
              <a:ext uri="{FF2B5EF4-FFF2-40B4-BE49-F238E27FC236}">
                <a16:creationId xmlns:a16="http://schemas.microsoft.com/office/drawing/2014/main" id="{C3E3F3A7-1387-4B14-A6E5-D6027F8204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723F42F-F638-4D29-991D-BFC53AC087D9}"/>
              </a:ext>
            </a:extLst>
          </p:cNvPr>
          <p:cNvSpPr>
            <a:spLocks noGrp="1"/>
          </p:cNvSpPr>
          <p:nvPr>
            <p:ph type="sldNum" sz="quarter" idx="12"/>
          </p:nvPr>
        </p:nvSpPr>
        <p:spPr/>
        <p:txBody>
          <a:bodyPr/>
          <a:lstStyle/>
          <a:p>
            <a:fld id="{0FC7A034-C259-4F6B-8E13-9877AD685454}" type="slidenum">
              <a:rPr lang="en-US" smtClean="0"/>
              <a:t>‹#›</a:t>
            </a:fld>
            <a:endParaRPr lang="en-US"/>
          </a:p>
        </p:txBody>
      </p:sp>
    </p:spTree>
    <p:extLst>
      <p:ext uri="{BB962C8B-B14F-4D97-AF65-F5344CB8AC3E}">
        <p14:creationId xmlns:p14="http://schemas.microsoft.com/office/powerpoint/2010/main" val="40722324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7CD8EC-E165-4B6C-901D-1C1F851EEF6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B9E6485-E5C9-4AF5-87DB-0B9FA3BF596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9BC1EB8-60B9-4DF7-A2D8-CB4352221D4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10154E5-B57C-41FB-A413-4349E3D14F38}"/>
              </a:ext>
            </a:extLst>
          </p:cNvPr>
          <p:cNvSpPr>
            <a:spLocks noGrp="1"/>
          </p:cNvSpPr>
          <p:nvPr>
            <p:ph type="dt" sz="half" idx="10"/>
          </p:nvPr>
        </p:nvSpPr>
        <p:spPr/>
        <p:txBody>
          <a:bodyPr/>
          <a:lstStyle/>
          <a:p>
            <a:fld id="{A24AD700-8CCA-46A3-A244-8DEE7DC85D7C}" type="datetimeFigureOut">
              <a:rPr lang="en-US" smtClean="0"/>
              <a:t>12/16/2021</a:t>
            </a:fld>
            <a:endParaRPr lang="en-US"/>
          </a:p>
        </p:txBody>
      </p:sp>
      <p:sp>
        <p:nvSpPr>
          <p:cNvPr id="6" name="Footer Placeholder 5">
            <a:extLst>
              <a:ext uri="{FF2B5EF4-FFF2-40B4-BE49-F238E27FC236}">
                <a16:creationId xmlns:a16="http://schemas.microsoft.com/office/drawing/2014/main" id="{B809C07B-D79E-4CA6-92FF-600244958E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8E2362-868A-4C9E-8890-943ED73625A4}"/>
              </a:ext>
            </a:extLst>
          </p:cNvPr>
          <p:cNvSpPr>
            <a:spLocks noGrp="1"/>
          </p:cNvSpPr>
          <p:nvPr>
            <p:ph type="sldNum" sz="quarter" idx="12"/>
          </p:nvPr>
        </p:nvSpPr>
        <p:spPr/>
        <p:txBody>
          <a:bodyPr/>
          <a:lstStyle/>
          <a:p>
            <a:fld id="{0FC7A034-C259-4F6B-8E13-9877AD685454}" type="slidenum">
              <a:rPr lang="en-US" smtClean="0"/>
              <a:t>‹#›</a:t>
            </a:fld>
            <a:endParaRPr lang="en-US"/>
          </a:p>
        </p:txBody>
      </p:sp>
    </p:spTree>
    <p:extLst>
      <p:ext uri="{BB962C8B-B14F-4D97-AF65-F5344CB8AC3E}">
        <p14:creationId xmlns:p14="http://schemas.microsoft.com/office/powerpoint/2010/main" val="25270053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F4238F-D80B-441D-891F-11946E2DCE4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999DB59-1ECE-4B24-86E1-366F04900A3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A761D5A-7158-4604-AAE0-1884154DA6E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844519F-D654-4204-B197-7A793186A54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7F27EC8-17C7-44C6-9932-C9F526EF144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8C88140-EDF3-466C-80E8-15A39486B803}"/>
              </a:ext>
            </a:extLst>
          </p:cNvPr>
          <p:cNvSpPr>
            <a:spLocks noGrp="1"/>
          </p:cNvSpPr>
          <p:nvPr>
            <p:ph type="dt" sz="half" idx="10"/>
          </p:nvPr>
        </p:nvSpPr>
        <p:spPr/>
        <p:txBody>
          <a:bodyPr/>
          <a:lstStyle/>
          <a:p>
            <a:fld id="{A24AD700-8CCA-46A3-A244-8DEE7DC85D7C}" type="datetimeFigureOut">
              <a:rPr lang="en-US" smtClean="0"/>
              <a:t>12/16/2021</a:t>
            </a:fld>
            <a:endParaRPr lang="en-US"/>
          </a:p>
        </p:txBody>
      </p:sp>
      <p:sp>
        <p:nvSpPr>
          <p:cNvPr id="8" name="Footer Placeholder 7">
            <a:extLst>
              <a:ext uri="{FF2B5EF4-FFF2-40B4-BE49-F238E27FC236}">
                <a16:creationId xmlns:a16="http://schemas.microsoft.com/office/drawing/2014/main" id="{47ABC0F8-837C-4209-8AC8-079047FF366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1335A78-95E6-49E4-9F8D-54DC1C2A111F}"/>
              </a:ext>
            </a:extLst>
          </p:cNvPr>
          <p:cNvSpPr>
            <a:spLocks noGrp="1"/>
          </p:cNvSpPr>
          <p:nvPr>
            <p:ph type="sldNum" sz="quarter" idx="12"/>
          </p:nvPr>
        </p:nvSpPr>
        <p:spPr/>
        <p:txBody>
          <a:bodyPr/>
          <a:lstStyle/>
          <a:p>
            <a:fld id="{0FC7A034-C259-4F6B-8E13-9877AD685454}" type="slidenum">
              <a:rPr lang="en-US" smtClean="0"/>
              <a:t>‹#›</a:t>
            </a:fld>
            <a:endParaRPr lang="en-US"/>
          </a:p>
        </p:txBody>
      </p:sp>
    </p:spTree>
    <p:extLst>
      <p:ext uri="{BB962C8B-B14F-4D97-AF65-F5344CB8AC3E}">
        <p14:creationId xmlns:p14="http://schemas.microsoft.com/office/powerpoint/2010/main" val="2687483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E40921-8235-4D14-B41A-17E73401EC9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7C92401-B176-4377-B9DB-9648E1C852DB}"/>
              </a:ext>
            </a:extLst>
          </p:cNvPr>
          <p:cNvSpPr>
            <a:spLocks noGrp="1"/>
          </p:cNvSpPr>
          <p:nvPr>
            <p:ph type="dt" sz="half" idx="10"/>
          </p:nvPr>
        </p:nvSpPr>
        <p:spPr/>
        <p:txBody>
          <a:bodyPr/>
          <a:lstStyle/>
          <a:p>
            <a:fld id="{A24AD700-8CCA-46A3-A244-8DEE7DC85D7C}" type="datetimeFigureOut">
              <a:rPr lang="en-US" smtClean="0"/>
              <a:t>12/16/2021</a:t>
            </a:fld>
            <a:endParaRPr lang="en-US"/>
          </a:p>
        </p:txBody>
      </p:sp>
      <p:sp>
        <p:nvSpPr>
          <p:cNvPr id="4" name="Footer Placeholder 3">
            <a:extLst>
              <a:ext uri="{FF2B5EF4-FFF2-40B4-BE49-F238E27FC236}">
                <a16:creationId xmlns:a16="http://schemas.microsoft.com/office/drawing/2014/main" id="{A56FDD3F-3F87-4013-8C0E-34C3DB4478D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2B2EB7B-EB04-4E73-AD5F-A15C43B649F6}"/>
              </a:ext>
            </a:extLst>
          </p:cNvPr>
          <p:cNvSpPr>
            <a:spLocks noGrp="1"/>
          </p:cNvSpPr>
          <p:nvPr>
            <p:ph type="sldNum" sz="quarter" idx="12"/>
          </p:nvPr>
        </p:nvSpPr>
        <p:spPr/>
        <p:txBody>
          <a:bodyPr/>
          <a:lstStyle/>
          <a:p>
            <a:fld id="{0FC7A034-C259-4F6B-8E13-9877AD685454}" type="slidenum">
              <a:rPr lang="en-US" smtClean="0"/>
              <a:t>‹#›</a:t>
            </a:fld>
            <a:endParaRPr lang="en-US"/>
          </a:p>
        </p:txBody>
      </p:sp>
    </p:spTree>
    <p:extLst>
      <p:ext uri="{BB962C8B-B14F-4D97-AF65-F5344CB8AC3E}">
        <p14:creationId xmlns:p14="http://schemas.microsoft.com/office/powerpoint/2010/main" val="39877294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2338E24-46ED-418F-A288-54A7FA51EE91}"/>
              </a:ext>
            </a:extLst>
          </p:cNvPr>
          <p:cNvSpPr>
            <a:spLocks noGrp="1"/>
          </p:cNvSpPr>
          <p:nvPr>
            <p:ph type="dt" sz="half" idx="10"/>
          </p:nvPr>
        </p:nvSpPr>
        <p:spPr/>
        <p:txBody>
          <a:bodyPr/>
          <a:lstStyle/>
          <a:p>
            <a:fld id="{A24AD700-8CCA-46A3-A244-8DEE7DC85D7C}" type="datetimeFigureOut">
              <a:rPr lang="en-US" smtClean="0"/>
              <a:t>12/16/2021</a:t>
            </a:fld>
            <a:endParaRPr lang="en-US"/>
          </a:p>
        </p:txBody>
      </p:sp>
      <p:sp>
        <p:nvSpPr>
          <p:cNvPr id="3" name="Footer Placeholder 2">
            <a:extLst>
              <a:ext uri="{FF2B5EF4-FFF2-40B4-BE49-F238E27FC236}">
                <a16:creationId xmlns:a16="http://schemas.microsoft.com/office/drawing/2014/main" id="{DD3AE50F-42E0-4ED5-84B2-62B99C95DD4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931C29D-A713-4D13-BBF6-41668E9C0F05}"/>
              </a:ext>
            </a:extLst>
          </p:cNvPr>
          <p:cNvSpPr>
            <a:spLocks noGrp="1"/>
          </p:cNvSpPr>
          <p:nvPr>
            <p:ph type="sldNum" sz="quarter" idx="12"/>
          </p:nvPr>
        </p:nvSpPr>
        <p:spPr/>
        <p:txBody>
          <a:bodyPr/>
          <a:lstStyle/>
          <a:p>
            <a:fld id="{0FC7A034-C259-4F6B-8E13-9877AD685454}" type="slidenum">
              <a:rPr lang="en-US" smtClean="0"/>
              <a:t>‹#›</a:t>
            </a:fld>
            <a:endParaRPr lang="en-US"/>
          </a:p>
        </p:txBody>
      </p:sp>
    </p:spTree>
    <p:extLst>
      <p:ext uri="{BB962C8B-B14F-4D97-AF65-F5344CB8AC3E}">
        <p14:creationId xmlns:p14="http://schemas.microsoft.com/office/powerpoint/2010/main" val="25434846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43A9C0-DAD5-430B-A1E5-07BAD9DCB29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8E24BC1-3EB5-4ECB-80F9-8D77A5B9495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59265C3-68C8-4CE9-9BBF-91DC217DD70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BCEAE02-D502-45CB-BD5D-7B06EA6EF6A0}"/>
              </a:ext>
            </a:extLst>
          </p:cNvPr>
          <p:cNvSpPr>
            <a:spLocks noGrp="1"/>
          </p:cNvSpPr>
          <p:nvPr>
            <p:ph type="dt" sz="half" idx="10"/>
          </p:nvPr>
        </p:nvSpPr>
        <p:spPr/>
        <p:txBody>
          <a:bodyPr/>
          <a:lstStyle/>
          <a:p>
            <a:fld id="{A24AD700-8CCA-46A3-A244-8DEE7DC85D7C}" type="datetimeFigureOut">
              <a:rPr lang="en-US" smtClean="0"/>
              <a:t>12/16/2021</a:t>
            </a:fld>
            <a:endParaRPr lang="en-US"/>
          </a:p>
        </p:txBody>
      </p:sp>
      <p:sp>
        <p:nvSpPr>
          <p:cNvPr id="6" name="Footer Placeholder 5">
            <a:extLst>
              <a:ext uri="{FF2B5EF4-FFF2-40B4-BE49-F238E27FC236}">
                <a16:creationId xmlns:a16="http://schemas.microsoft.com/office/drawing/2014/main" id="{133497EA-E0C0-4796-9051-14F26A1ECCD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38C2FF0-1EE0-4A7B-8348-28474A6CACFB}"/>
              </a:ext>
            </a:extLst>
          </p:cNvPr>
          <p:cNvSpPr>
            <a:spLocks noGrp="1"/>
          </p:cNvSpPr>
          <p:nvPr>
            <p:ph type="sldNum" sz="quarter" idx="12"/>
          </p:nvPr>
        </p:nvSpPr>
        <p:spPr/>
        <p:txBody>
          <a:bodyPr/>
          <a:lstStyle/>
          <a:p>
            <a:fld id="{0FC7A034-C259-4F6B-8E13-9877AD685454}" type="slidenum">
              <a:rPr lang="en-US" smtClean="0"/>
              <a:t>‹#›</a:t>
            </a:fld>
            <a:endParaRPr lang="en-US"/>
          </a:p>
        </p:txBody>
      </p:sp>
    </p:spTree>
    <p:extLst>
      <p:ext uri="{BB962C8B-B14F-4D97-AF65-F5344CB8AC3E}">
        <p14:creationId xmlns:p14="http://schemas.microsoft.com/office/powerpoint/2010/main" val="18303851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00EF56-5461-4813-8BF6-C19987D5FA8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6D18EA0-78AE-4714-9CB3-3A5A60C293D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BD0FBC8-5327-4F72-950C-21EEE364921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CC7DB7C-26A3-4F0E-89AA-F7CA27063221}"/>
              </a:ext>
            </a:extLst>
          </p:cNvPr>
          <p:cNvSpPr>
            <a:spLocks noGrp="1"/>
          </p:cNvSpPr>
          <p:nvPr>
            <p:ph type="dt" sz="half" idx="10"/>
          </p:nvPr>
        </p:nvSpPr>
        <p:spPr/>
        <p:txBody>
          <a:bodyPr/>
          <a:lstStyle/>
          <a:p>
            <a:fld id="{A24AD700-8CCA-46A3-A244-8DEE7DC85D7C}" type="datetimeFigureOut">
              <a:rPr lang="en-US" smtClean="0"/>
              <a:t>12/16/2021</a:t>
            </a:fld>
            <a:endParaRPr lang="en-US"/>
          </a:p>
        </p:txBody>
      </p:sp>
      <p:sp>
        <p:nvSpPr>
          <p:cNvPr id="6" name="Footer Placeholder 5">
            <a:extLst>
              <a:ext uri="{FF2B5EF4-FFF2-40B4-BE49-F238E27FC236}">
                <a16:creationId xmlns:a16="http://schemas.microsoft.com/office/drawing/2014/main" id="{99148266-370D-4DC3-8427-7708A4B538A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075F2E2-3CCA-4361-AD91-76EE6CA4F77D}"/>
              </a:ext>
            </a:extLst>
          </p:cNvPr>
          <p:cNvSpPr>
            <a:spLocks noGrp="1"/>
          </p:cNvSpPr>
          <p:nvPr>
            <p:ph type="sldNum" sz="quarter" idx="12"/>
          </p:nvPr>
        </p:nvSpPr>
        <p:spPr/>
        <p:txBody>
          <a:bodyPr/>
          <a:lstStyle/>
          <a:p>
            <a:fld id="{0FC7A034-C259-4F6B-8E13-9877AD685454}" type="slidenum">
              <a:rPr lang="en-US" smtClean="0"/>
              <a:t>‹#›</a:t>
            </a:fld>
            <a:endParaRPr lang="en-US"/>
          </a:p>
        </p:txBody>
      </p:sp>
    </p:spTree>
    <p:extLst>
      <p:ext uri="{BB962C8B-B14F-4D97-AF65-F5344CB8AC3E}">
        <p14:creationId xmlns:p14="http://schemas.microsoft.com/office/powerpoint/2010/main" val="40825023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538490E-6F62-4E1D-B3E8-05A005490BF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A2A3357-2B8F-4F6B-9CBD-02FE946538F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7EE80D6-1867-4B15-BDB1-CF8D42B0B6B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4AD700-8CCA-46A3-A244-8DEE7DC85D7C}" type="datetimeFigureOut">
              <a:rPr lang="en-US" smtClean="0"/>
              <a:t>12/16/2021</a:t>
            </a:fld>
            <a:endParaRPr lang="en-US"/>
          </a:p>
        </p:txBody>
      </p:sp>
      <p:sp>
        <p:nvSpPr>
          <p:cNvPr id="5" name="Footer Placeholder 4">
            <a:extLst>
              <a:ext uri="{FF2B5EF4-FFF2-40B4-BE49-F238E27FC236}">
                <a16:creationId xmlns:a16="http://schemas.microsoft.com/office/drawing/2014/main" id="{E8AA18CE-AEBD-4B94-BB00-2C37230FEA3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D457EED-A7BB-4CB4-9207-BF3A8076509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C7A034-C259-4F6B-8E13-9877AD685454}" type="slidenum">
              <a:rPr lang="en-US" smtClean="0"/>
              <a:t>‹#›</a:t>
            </a:fld>
            <a:endParaRPr lang="en-US"/>
          </a:p>
        </p:txBody>
      </p:sp>
    </p:spTree>
    <p:extLst>
      <p:ext uri="{BB962C8B-B14F-4D97-AF65-F5344CB8AC3E}">
        <p14:creationId xmlns:p14="http://schemas.microsoft.com/office/powerpoint/2010/main" val="10779959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ustomXml" Target="../ink/ink1.xml"/><Relationship Id="rId7"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customXml" Target="../ink/ink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41A043E7-2F8B-442B-AFFF-AD84E043BE65}"/>
              </a:ext>
            </a:extLst>
          </p:cNvPr>
          <p:cNvPicPr>
            <a:picLocks noChangeAspect="1"/>
          </p:cNvPicPr>
          <p:nvPr/>
        </p:nvPicPr>
        <p:blipFill rotWithShape="1">
          <a:blip r:embed="rId2"/>
          <a:srcRect t="16771" r="9089" b="1032"/>
          <a:stretch/>
        </p:blipFill>
        <p:spPr>
          <a:xfrm>
            <a:off x="3523488" y="10"/>
            <a:ext cx="8668512" cy="6857990"/>
          </a:xfrm>
          <a:prstGeom prst="rect">
            <a:avLst/>
          </a:prstGeom>
        </p:spPr>
      </p:pic>
      <p:sp>
        <p:nvSpPr>
          <p:cNvPr id="11" name="Rectangle 10">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2DD60AF-A6D4-43A0-9D1E-8849B9D9D04F}"/>
              </a:ext>
            </a:extLst>
          </p:cNvPr>
          <p:cNvSpPr>
            <a:spLocks noGrp="1"/>
          </p:cNvSpPr>
          <p:nvPr>
            <p:ph type="ctrTitle"/>
          </p:nvPr>
        </p:nvSpPr>
        <p:spPr>
          <a:xfrm>
            <a:off x="523701" y="1431387"/>
            <a:ext cx="4023361" cy="1759386"/>
          </a:xfrm>
        </p:spPr>
        <p:txBody>
          <a:bodyPr anchor="b">
            <a:normAutofit/>
          </a:bodyPr>
          <a:lstStyle/>
          <a:p>
            <a:pPr algn="l"/>
            <a:r>
              <a:rPr lang="en-US" sz="4800" dirty="0">
                <a:latin typeface="Times New Roman" panose="02020603050405020304" pitchFamily="18" charset="0"/>
                <a:cs typeface="Times New Roman" panose="02020603050405020304" pitchFamily="18" charset="0"/>
              </a:rPr>
              <a:t>Ball On Plate</a:t>
            </a:r>
          </a:p>
        </p:txBody>
      </p:sp>
      <p:sp>
        <p:nvSpPr>
          <p:cNvPr id="3" name="Subtitle 2">
            <a:extLst>
              <a:ext uri="{FF2B5EF4-FFF2-40B4-BE49-F238E27FC236}">
                <a16:creationId xmlns:a16="http://schemas.microsoft.com/office/drawing/2014/main" id="{ADB10780-A703-43DF-93E4-4167E3B5ACCD}"/>
              </a:ext>
            </a:extLst>
          </p:cNvPr>
          <p:cNvSpPr>
            <a:spLocks noGrp="1"/>
          </p:cNvSpPr>
          <p:nvPr>
            <p:ph type="subTitle" idx="1"/>
          </p:nvPr>
        </p:nvSpPr>
        <p:spPr>
          <a:xfrm>
            <a:off x="477980" y="4676872"/>
            <a:ext cx="4023359" cy="1404191"/>
          </a:xfrm>
        </p:spPr>
        <p:txBody>
          <a:bodyPr>
            <a:normAutofit/>
          </a:bodyPr>
          <a:lstStyle/>
          <a:p>
            <a:r>
              <a:rPr lang="en-US" sz="1600" dirty="0">
                <a:latin typeface="Times New Roman" panose="02020603050405020304" pitchFamily="18" charset="0"/>
                <a:cs typeface="Times New Roman" panose="02020603050405020304" pitchFamily="18" charset="0"/>
              </a:rPr>
              <a:t>MECA 482 – 7534</a:t>
            </a:r>
          </a:p>
          <a:p>
            <a:r>
              <a:rPr lang="en-US" sz="1600" dirty="0">
                <a:latin typeface="Times New Roman" panose="02020603050405020304" pitchFamily="18" charset="0"/>
                <a:cs typeface="Times New Roman" panose="02020603050405020304" pitchFamily="18" charset="0"/>
              </a:rPr>
              <a:t>Group 7</a:t>
            </a:r>
          </a:p>
          <a:p>
            <a:r>
              <a:rPr lang="en-US" sz="1600" dirty="0">
                <a:latin typeface="Times New Roman" panose="02020603050405020304" pitchFamily="18" charset="0"/>
                <a:cs typeface="Times New Roman" panose="02020603050405020304" pitchFamily="18" charset="0"/>
              </a:rPr>
              <a:t>Ryan Brewer, Andrew Renteria, Alex </a:t>
            </a:r>
            <a:r>
              <a:rPr lang="en-US" sz="1600" dirty="0" err="1">
                <a:latin typeface="Times New Roman" panose="02020603050405020304" pitchFamily="18" charset="0"/>
                <a:cs typeface="Times New Roman" panose="02020603050405020304" pitchFamily="18" charset="0"/>
              </a:rPr>
              <a:t>Robie</a:t>
            </a:r>
            <a:r>
              <a:rPr lang="en-US" sz="1600" dirty="0">
                <a:latin typeface="Times New Roman" panose="02020603050405020304" pitchFamily="18" charset="0"/>
                <a:cs typeface="Times New Roman" panose="02020603050405020304" pitchFamily="18" charset="0"/>
              </a:rPr>
              <a:t>, Alex Roth, Josh Verdon</a:t>
            </a:r>
          </a:p>
        </p:txBody>
      </p:sp>
      <p:sp>
        <p:nvSpPr>
          <p:cNvPr id="13" name="Rectangle 1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5" name="Rectangle 1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mc:AlternateContent xmlns:mc="http://schemas.openxmlformats.org/markup-compatibility/2006">
        <mc:Choice xmlns:p14="http://schemas.microsoft.com/office/powerpoint/2010/main" Requires="p14">
          <p:contentPart p14:bwMode="auto" r:id="rId3">
            <p14:nvContentPartPr>
              <p14:cNvPr id="28" name="Ink 27">
                <a:extLst>
                  <a:ext uri="{FF2B5EF4-FFF2-40B4-BE49-F238E27FC236}">
                    <a16:creationId xmlns:a16="http://schemas.microsoft.com/office/drawing/2014/main" id="{5B8051F0-1FD2-4DE0-8597-D59C95112585}"/>
                  </a:ext>
                </a:extLst>
              </p14:cNvPr>
              <p14:cNvContentPartPr/>
              <p14:nvPr/>
            </p14:nvContentPartPr>
            <p14:xfrm>
              <a:off x="436008" y="535056"/>
              <a:ext cx="833040" cy="425880"/>
            </p14:xfrm>
          </p:contentPart>
        </mc:Choice>
        <mc:Fallback>
          <p:pic>
            <p:nvPicPr>
              <p:cNvPr id="28" name="Ink 27">
                <a:extLst>
                  <a:ext uri="{FF2B5EF4-FFF2-40B4-BE49-F238E27FC236}">
                    <a16:creationId xmlns:a16="http://schemas.microsoft.com/office/drawing/2014/main" id="{5B8051F0-1FD2-4DE0-8597-D59C95112585}"/>
                  </a:ext>
                </a:extLst>
              </p:cNvPr>
              <p:cNvPicPr/>
              <p:nvPr/>
            </p:nvPicPr>
            <p:blipFill>
              <a:blip r:embed="rId4"/>
              <a:stretch>
                <a:fillRect/>
              </a:stretch>
            </p:blipFill>
            <p:spPr>
              <a:xfrm>
                <a:off x="373008" y="472416"/>
                <a:ext cx="958680" cy="55152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29" name="Ink 28">
                <a:extLst>
                  <a:ext uri="{FF2B5EF4-FFF2-40B4-BE49-F238E27FC236}">
                    <a16:creationId xmlns:a16="http://schemas.microsoft.com/office/drawing/2014/main" id="{F2865B35-EF6B-46AA-8BE1-324A53D4EF43}"/>
                  </a:ext>
                </a:extLst>
              </p14:cNvPr>
              <p14:cNvContentPartPr/>
              <p14:nvPr/>
            </p14:nvContentPartPr>
            <p14:xfrm>
              <a:off x="1828488" y="1419216"/>
              <a:ext cx="360" cy="7200"/>
            </p14:xfrm>
          </p:contentPart>
        </mc:Choice>
        <mc:Fallback>
          <p:pic>
            <p:nvPicPr>
              <p:cNvPr id="29" name="Ink 28">
                <a:extLst>
                  <a:ext uri="{FF2B5EF4-FFF2-40B4-BE49-F238E27FC236}">
                    <a16:creationId xmlns:a16="http://schemas.microsoft.com/office/drawing/2014/main" id="{F2865B35-EF6B-46AA-8BE1-324A53D4EF43}"/>
                  </a:ext>
                </a:extLst>
              </p:cNvPr>
              <p:cNvPicPr/>
              <p:nvPr/>
            </p:nvPicPr>
            <p:blipFill>
              <a:blip r:embed="rId6"/>
              <a:stretch>
                <a:fillRect/>
              </a:stretch>
            </p:blipFill>
            <p:spPr>
              <a:xfrm>
                <a:off x="1765488" y="1356576"/>
                <a:ext cx="126000" cy="132840"/>
              </a:xfrm>
              <a:prstGeom prst="rect">
                <a:avLst/>
              </a:prstGeom>
            </p:spPr>
          </p:pic>
        </mc:Fallback>
      </mc:AlternateContent>
      <p:pic>
        <p:nvPicPr>
          <p:cNvPr id="31" name="Picture 30">
            <a:extLst>
              <a:ext uri="{FF2B5EF4-FFF2-40B4-BE49-F238E27FC236}">
                <a16:creationId xmlns:a16="http://schemas.microsoft.com/office/drawing/2014/main" id="{4A538218-CE0A-49B4-847D-DBEBBEEB3F9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61557" y="187005"/>
            <a:ext cx="2124075" cy="2124075"/>
          </a:xfrm>
          <a:prstGeom prst="rect">
            <a:avLst/>
          </a:prstGeom>
        </p:spPr>
      </p:pic>
    </p:spTree>
    <p:extLst>
      <p:ext uri="{BB962C8B-B14F-4D97-AF65-F5344CB8AC3E}">
        <p14:creationId xmlns:p14="http://schemas.microsoft.com/office/powerpoint/2010/main" val="487319676"/>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97119B-5BE2-4B43-A9A4-F89295757EBB}"/>
              </a:ext>
            </a:extLst>
          </p:cNvPr>
          <p:cNvSpPr>
            <a:spLocks noGrp="1"/>
          </p:cNvSpPr>
          <p:nvPr>
            <p:ph type="title"/>
          </p:nvPr>
        </p:nvSpPr>
        <p:spPr/>
        <p:txBody>
          <a:bodyPr/>
          <a:lstStyle/>
          <a:p>
            <a:r>
              <a:rPr lang="en-US" b="1">
                <a:latin typeface="Times New Roman" panose="02020603050405020304" pitchFamily="18" charset="0"/>
                <a:cs typeface="Times New Roman" panose="02020603050405020304" pitchFamily="18" charset="0"/>
              </a:rPr>
              <a:t>Controller Design and Simulation</a:t>
            </a:r>
            <a:endParaRPr lang="en-US"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A761D16-5A77-4ADB-8C6C-0C90ADA70AC9}"/>
              </a:ext>
            </a:extLst>
          </p:cNvPr>
          <p:cNvSpPr>
            <a:spLocks noGrp="1"/>
          </p:cNvSpPr>
          <p:nvPr>
            <p:ph idx="1"/>
          </p:nvPr>
        </p:nvSpPr>
        <p:spPr>
          <a:xfrm>
            <a:off x="4949197" y="2662298"/>
            <a:ext cx="6894459" cy="3149540"/>
          </a:xfrm>
        </p:spPr>
        <p:txBody>
          <a:bodyPr>
            <a:normAutofit/>
          </a:bodyPr>
          <a:lstStyle/>
          <a:p>
            <a:pPr marL="0" indent="0">
              <a:buNone/>
            </a:pPr>
            <a:r>
              <a:rPr lang="en-US" sz="3600" b="1">
                <a:latin typeface="Times New Roman" panose="02020603050405020304" pitchFamily="18" charset="0"/>
                <a:cs typeface="Times New Roman" panose="02020603050405020304" pitchFamily="18" charset="0"/>
              </a:rPr>
              <a:t>Coppelia</a:t>
            </a:r>
          </a:p>
          <a:p>
            <a:pPr marL="0" indent="0">
              <a:buNone/>
            </a:pPr>
            <a:endParaRPr lang="en-US" sz="3600" b="1">
              <a:latin typeface="Times New Roman" panose="02020603050405020304" pitchFamily="18" charset="0"/>
              <a:cs typeface="Times New Roman" panose="02020603050405020304" pitchFamily="18" charset="0"/>
            </a:endParaRPr>
          </a:p>
          <a:p>
            <a:pPr marL="0" indent="0">
              <a:buNone/>
            </a:pPr>
            <a:endParaRPr lang="en-US" sz="3600" dirty="0">
              <a:latin typeface="Times New Roman" panose="02020603050405020304" pitchFamily="18" charset="0"/>
              <a:cs typeface="Times New Roman" panose="02020603050405020304" pitchFamily="18" charset="0"/>
            </a:endParaRPr>
          </a:p>
        </p:txBody>
      </p:sp>
      <p:pic>
        <p:nvPicPr>
          <p:cNvPr id="8194" name="Picture 2">
            <a:extLst>
              <a:ext uri="{FF2B5EF4-FFF2-40B4-BE49-F238E27FC236}">
                <a16:creationId xmlns:a16="http://schemas.microsoft.com/office/drawing/2014/main" id="{1603675B-0D34-4532-9EF7-174B6EA610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73797" y="1447346"/>
            <a:ext cx="7235553" cy="496388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EED057A0-335A-4187-A7C0-91CAC184FD50}"/>
              </a:ext>
            </a:extLst>
          </p:cNvPr>
          <p:cNvSpPr txBox="1"/>
          <p:nvPr/>
        </p:nvSpPr>
        <p:spPr>
          <a:xfrm>
            <a:off x="838200" y="1690688"/>
            <a:ext cx="3235597" cy="2862322"/>
          </a:xfrm>
          <a:prstGeom prst="rect">
            <a:avLst/>
          </a:prstGeom>
          <a:noFill/>
        </p:spPr>
        <p:txBody>
          <a:bodyPr wrap="square" rtlCol="0">
            <a:spAutoFit/>
          </a:bodyPr>
          <a:lstStyle/>
          <a:p>
            <a:r>
              <a:rPr lang="en-US" sz="3600" b="1" dirty="0" err="1">
                <a:latin typeface="Times New Roman" panose="02020603050405020304" pitchFamily="18" charset="0"/>
                <a:cs typeface="Times New Roman" panose="02020603050405020304" pitchFamily="18" charset="0"/>
              </a:rPr>
              <a:t>Coppelia</a:t>
            </a:r>
            <a:endParaRPr lang="en-US" sz="3600" b="1" dirty="0">
              <a:latin typeface="Times New Roman" panose="02020603050405020304" pitchFamily="18" charset="0"/>
              <a:cs typeface="Times New Roman" panose="02020603050405020304" pitchFamily="18" charset="0"/>
            </a:endParaRPr>
          </a:p>
          <a:p>
            <a:endParaRPr lang="en-US" sz="3600" b="1"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figure displays the </a:t>
            </a:r>
            <a:r>
              <a:rPr lang="en-US" sz="2400" dirty="0" err="1">
                <a:latin typeface="Times New Roman" panose="02020603050405020304" pitchFamily="18" charset="0"/>
                <a:cs typeface="Times New Roman" panose="02020603050405020304" pitchFamily="18" charset="0"/>
              </a:rPr>
              <a:t>Coppelia</a:t>
            </a:r>
            <a:r>
              <a:rPr lang="en-US" sz="2400" dirty="0">
                <a:latin typeface="Times New Roman" panose="02020603050405020304" pitchFamily="18" charset="0"/>
                <a:cs typeface="Times New Roman" panose="02020603050405020304" pitchFamily="18" charset="0"/>
              </a:rPr>
              <a:t> model used for the project.</a:t>
            </a:r>
          </a:p>
          <a:p>
            <a:endParaRPr lang="en-US"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520040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BD06A2-D561-4EF2-9919-C1E1F13A3290}"/>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D7584FA0-DF26-4D9F-AB92-63CE207F6F73}"/>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The purpose of a ball and plate system is to balance a ball on a plate utilizing two stepper motors attached in line to the bottom of the plate. As the force of gravity is constant, the plate must make constant micro adjustments to ensure the ball does not fall or stays within a specified region.</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The goal of this project is to design a controller for this system utilizing Control Systems literature and equations, MATLAB, Simulink, and </a:t>
            </a:r>
            <a:r>
              <a:rPr lang="en-US" dirty="0" err="1">
                <a:latin typeface="Times New Roman" panose="02020603050405020304" pitchFamily="18" charset="0"/>
                <a:cs typeface="Times New Roman" panose="02020603050405020304" pitchFamily="18" charset="0"/>
              </a:rPr>
              <a:t>CoppeliaSim</a:t>
            </a:r>
            <a:r>
              <a:rPr lang="en-US"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3270298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C3D238-EC29-4FF7-AD2B-0A9B5858BA70}"/>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Modeling</a:t>
            </a:r>
          </a:p>
        </p:txBody>
      </p:sp>
      <p:pic>
        <p:nvPicPr>
          <p:cNvPr id="1026" name="Picture 2">
            <a:extLst>
              <a:ext uri="{FF2B5EF4-FFF2-40B4-BE49-F238E27FC236}">
                <a16:creationId xmlns:a16="http://schemas.microsoft.com/office/drawing/2014/main" id="{2BDC6FCB-9389-442B-BD5F-9339296B90F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189306" y="571101"/>
            <a:ext cx="5925377" cy="285789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66E212BB-6261-4D7D-9DE5-7757374C846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23119" y="3634976"/>
            <a:ext cx="3148380" cy="90130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28BB6BA2-C5B4-40AE-8704-A585AFE02CB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23119" y="4536277"/>
            <a:ext cx="4622387" cy="114499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99341E26-429D-4C86-9D0F-3B23C2CEA28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23119" y="5643554"/>
            <a:ext cx="2918284" cy="114064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DD905633-EA12-465F-AF3A-E47E203BDE05}"/>
              </a:ext>
            </a:extLst>
          </p:cNvPr>
          <p:cNvSpPr txBox="1"/>
          <p:nvPr/>
        </p:nvSpPr>
        <p:spPr>
          <a:xfrm>
            <a:off x="494675" y="1813810"/>
            <a:ext cx="4622387" cy="3416320"/>
          </a:xfrm>
          <a:prstGeom prst="rect">
            <a:avLst/>
          </a:prstGeom>
          <a:noFill/>
        </p:spPr>
        <p:txBody>
          <a:bodyPr wrap="square" rtlCol="0">
            <a:spAutoFit/>
          </a:bodyPr>
          <a:lstStyle/>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Ball and Plate mathematical model from </a:t>
            </a:r>
            <a:r>
              <a:rPr lang="en-US" sz="2400" i="1" dirty="0">
                <a:effectLst/>
                <a:latin typeface="Times New Roman" panose="02020603050405020304" pitchFamily="18" charset="0"/>
                <a:ea typeface="Calibri" panose="020F0502020204030204" pitchFamily="34" charset="0"/>
                <a:cs typeface="Times New Roman" panose="02020603050405020304" pitchFamily="18" charset="0"/>
              </a:rPr>
              <a:t>2 DOF Ball Balancer Workbook </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was utilized in conjunction with the equations for nonlinear and linear motion.</a:t>
            </a:r>
          </a:p>
          <a:p>
            <a:pPr marL="285750" indent="-28575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Laplace of the linear equation is utilized to determine the transfer function.</a:t>
            </a:r>
          </a:p>
        </p:txBody>
      </p:sp>
    </p:spTree>
    <p:extLst>
      <p:ext uri="{BB962C8B-B14F-4D97-AF65-F5344CB8AC3E}">
        <p14:creationId xmlns:p14="http://schemas.microsoft.com/office/powerpoint/2010/main" val="29724404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178A41-2D53-42EE-8748-AA88C75C5337}"/>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Control System Block Diagram</a:t>
            </a:r>
          </a:p>
        </p:txBody>
      </p:sp>
      <p:pic>
        <p:nvPicPr>
          <p:cNvPr id="2050" name="Picture 2">
            <a:extLst>
              <a:ext uri="{FF2B5EF4-FFF2-40B4-BE49-F238E27FC236}">
                <a16:creationId xmlns:a16="http://schemas.microsoft.com/office/drawing/2014/main" id="{D29DC1DF-0CE4-4ED2-8C96-ED0DD3896E7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1345814"/>
            <a:ext cx="10515600" cy="293283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0D77A687-952F-43E7-A42D-99DCAE53A2E6}"/>
              </a:ext>
            </a:extLst>
          </p:cNvPr>
          <p:cNvSpPr txBox="1"/>
          <p:nvPr/>
        </p:nvSpPr>
        <p:spPr>
          <a:xfrm>
            <a:off x="1137424" y="3978340"/>
            <a:ext cx="9656957" cy="1200329"/>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Block diagram controls servo position utilizing proportional and derivative gain, which can be calculated using the given equations.</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NOTE: Must calculate damping ratio and natural frequency prior to solving for </a:t>
            </a:r>
            <a:r>
              <a:rPr lang="en-US" i="1" dirty="0" err="1">
                <a:latin typeface="Times New Roman" panose="02020603050405020304" pitchFamily="18" charset="0"/>
                <a:cs typeface="Times New Roman" panose="02020603050405020304" pitchFamily="18" charset="0"/>
              </a:rPr>
              <a:t>k</a:t>
            </a:r>
            <a:r>
              <a:rPr lang="en-US" i="1" baseline="-25000" dirty="0" err="1">
                <a:latin typeface="Times New Roman" panose="02020603050405020304" pitchFamily="18" charset="0"/>
                <a:cs typeface="Times New Roman" panose="02020603050405020304" pitchFamily="18" charset="0"/>
              </a:rPr>
              <a:t>p</a:t>
            </a:r>
            <a:r>
              <a:rPr lang="en-US" dirty="0">
                <a:latin typeface="Times New Roman" panose="02020603050405020304" pitchFamily="18" charset="0"/>
                <a:cs typeface="Times New Roman" panose="02020603050405020304" pitchFamily="18" charset="0"/>
              </a:rPr>
              <a:t> and </a:t>
            </a:r>
            <a:r>
              <a:rPr lang="en-US" i="1" dirty="0" err="1">
                <a:latin typeface="Times New Roman" panose="02020603050405020304" pitchFamily="18" charset="0"/>
                <a:cs typeface="Times New Roman" panose="02020603050405020304" pitchFamily="18" charset="0"/>
              </a:rPr>
              <a:t>k</a:t>
            </a:r>
            <a:r>
              <a:rPr lang="en-US" i="1" baseline="-25000" dirty="0" err="1">
                <a:latin typeface="Times New Roman" panose="02020603050405020304" pitchFamily="18" charset="0"/>
                <a:cs typeface="Times New Roman" panose="02020603050405020304" pitchFamily="18" charset="0"/>
              </a:rPr>
              <a:t>d</a:t>
            </a:r>
            <a:r>
              <a:rPr lang="en-US" baseline="-25000"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a:t>
            </a:r>
            <a:r>
              <a:rPr lang="en-US" baseline="-25000" dirty="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p:txBody>
      </p:sp>
      <p:pic>
        <p:nvPicPr>
          <p:cNvPr id="2052" name="Picture 4">
            <a:extLst>
              <a:ext uri="{FF2B5EF4-FFF2-40B4-BE49-F238E27FC236}">
                <a16:creationId xmlns:a16="http://schemas.microsoft.com/office/drawing/2014/main" id="{1DDEDF76-4F6A-47ED-949C-C708A597863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97619" y="5205058"/>
            <a:ext cx="2188976" cy="1044486"/>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DE60B5BB-D025-4EEF-8246-CB13207A796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83839" y="5205058"/>
            <a:ext cx="1069676" cy="872954"/>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a:extLst>
              <a:ext uri="{FF2B5EF4-FFF2-40B4-BE49-F238E27FC236}">
                <a16:creationId xmlns:a16="http://schemas.microsoft.com/office/drawing/2014/main" id="{2E872B14-BA14-4931-9E1F-13E8ABBE4CC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52747" y="5205058"/>
            <a:ext cx="2038350" cy="953422"/>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a:extLst>
              <a:ext uri="{FF2B5EF4-FFF2-40B4-BE49-F238E27FC236}">
                <a16:creationId xmlns:a16="http://schemas.microsoft.com/office/drawing/2014/main" id="{8BDDCE35-AF5A-40AD-AB4F-25B6875EA12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488341" y="5205058"/>
            <a:ext cx="2306040" cy="7758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92870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782C6D-A487-42BC-BB01-B159F8634C2B}"/>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Working System Requirements</a:t>
            </a:r>
          </a:p>
        </p:txBody>
      </p:sp>
      <p:pic>
        <p:nvPicPr>
          <p:cNvPr id="3074" name="Picture 2">
            <a:extLst>
              <a:ext uri="{FF2B5EF4-FFF2-40B4-BE49-F238E27FC236}">
                <a16:creationId xmlns:a16="http://schemas.microsoft.com/office/drawing/2014/main" id="{6CCBA0C8-A2CA-48DB-B937-76DC83A7DCA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69473" y="1381991"/>
            <a:ext cx="8853054" cy="51108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91407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9F9B5C-D616-47DA-8C56-CAC37E676CE2}"/>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Controller Design and Simulation </a:t>
            </a:r>
          </a:p>
        </p:txBody>
      </p:sp>
      <p:pic>
        <p:nvPicPr>
          <p:cNvPr id="4098" name="Picture 2">
            <a:extLst>
              <a:ext uri="{FF2B5EF4-FFF2-40B4-BE49-F238E27FC236}">
                <a16:creationId xmlns:a16="http://schemas.microsoft.com/office/drawing/2014/main" id="{A1BC832E-9282-4D93-8E29-8DCDC8CC004E}"/>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r="-1061" b="48824"/>
          <a:stretch/>
        </p:blipFill>
        <p:spPr bwMode="auto">
          <a:xfrm>
            <a:off x="6096000" y="1690688"/>
            <a:ext cx="4766610" cy="4594514"/>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DAC7C3EA-D293-4BDD-ABF9-D2F322EA7C65}"/>
              </a:ext>
            </a:extLst>
          </p:cNvPr>
          <p:cNvSpPr txBox="1"/>
          <p:nvPr/>
        </p:nvSpPr>
        <p:spPr>
          <a:xfrm>
            <a:off x="477981" y="1690688"/>
            <a:ext cx="4468091" cy="3046988"/>
          </a:xfrm>
          <a:prstGeom prst="rect">
            <a:avLst/>
          </a:prstGeom>
          <a:noFill/>
        </p:spPr>
        <p:txBody>
          <a:bodyPr wrap="square" rtlCol="0">
            <a:spAutoFit/>
          </a:bodyPr>
          <a:lstStyle/>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mathematical model was tested using the following MATLAB code and Simulink:</a:t>
            </a:r>
          </a:p>
          <a:p>
            <a:pPr marL="285750" indent="-28575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NOTE: Manual switches were added due to the inability to properly configure the link between MATLAB and </a:t>
            </a:r>
            <a:r>
              <a:rPr lang="en-US" sz="2400" dirty="0" err="1">
                <a:latin typeface="Times New Roman" panose="02020603050405020304" pitchFamily="18" charset="0"/>
                <a:cs typeface="Times New Roman" panose="02020603050405020304" pitchFamily="18" charset="0"/>
              </a:rPr>
              <a:t>Coppelia</a:t>
            </a:r>
            <a:r>
              <a:rPr lang="en-US" sz="24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5921361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9CD565-52D3-47E7-BAE3-D0D408327FEB}"/>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Controller Design and Simulation</a:t>
            </a:r>
          </a:p>
        </p:txBody>
      </p:sp>
      <p:pic>
        <p:nvPicPr>
          <p:cNvPr id="5122" name="Picture 2">
            <a:extLst>
              <a:ext uri="{FF2B5EF4-FFF2-40B4-BE49-F238E27FC236}">
                <a16:creationId xmlns:a16="http://schemas.microsoft.com/office/drawing/2014/main" id="{A5B0A32F-5A03-4880-9A87-C97163F6BF2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861002" y="1696776"/>
            <a:ext cx="6071754" cy="4588426"/>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a:extLst>
              <a:ext uri="{FF2B5EF4-FFF2-40B4-BE49-F238E27FC236}">
                <a16:creationId xmlns:a16="http://schemas.microsoft.com/office/drawing/2014/main" id="{C9658CAC-2731-4181-B179-D5CE9B9AA41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51668" r="-557" b="-1"/>
          <a:stretch/>
        </p:blipFill>
        <p:spPr bwMode="auto">
          <a:xfrm>
            <a:off x="397788" y="1690688"/>
            <a:ext cx="5022802" cy="45945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41864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a:extLst>
              <a:ext uri="{FF2B5EF4-FFF2-40B4-BE49-F238E27FC236}">
                <a16:creationId xmlns:a16="http://schemas.microsoft.com/office/drawing/2014/main" id="{88772FC1-F330-4131-BE0B-3A8814697A8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033297" y="1422019"/>
            <a:ext cx="6953386" cy="543598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134846C8-C1B5-4584-A46F-3C706E6146F8}"/>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Controller Design and Simulation</a:t>
            </a:r>
          </a:p>
        </p:txBody>
      </p:sp>
      <p:sp>
        <p:nvSpPr>
          <p:cNvPr id="4" name="TextBox 3">
            <a:extLst>
              <a:ext uri="{FF2B5EF4-FFF2-40B4-BE49-F238E27FC236}">
                <a16:creationId xmlns:a16="http://schemas.microsoft.com/office/drawing/2014/main" id="{6D2F2574-9346-403A-9EB0-2FDCFDD111DF}"/>
              </a:ext>
            </a:extLst>
          </p:cNvPr>
          <p:cNvSpPr txBox="1"/>
          <p:nvPr/>
        </p:nvSpPr>
        <p:spPr>
          <a:xfrm>
            <a:off x="372533" y="1896533"/>
            <a:ext cx="4660764" cy="3046988"/>
          </a:xfrm>
          <a:prstGeom prst="rect">
            <a:avLst/>
          </a:prstGeom>
          <a:noFill/>
        </p:spPr>
        <p:txBody>
          <a:bodyPr wrap="square" rtlCol="0">
            <a:spAutoFit/>
          </a:bodyPr>
          <a:lstStyle/>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following is a graphical representation of the output data acquired from MATLAB for the balls position vs time within the system.</a:t>
            </a:r>
          </a:p>
          <a:p>
            <a:pPr marL="285750" indent="-28575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NOTE: x- and y- positions of ball are listed independently </a:t>
            </a:r>
          </a:p>
        </p:txBody>
      </p:sp>
    </p:spTree>
    <p:extLst>
      <p:ext uri="{BB962C8B-B14F-4D97-AF65-F5344CB8AC3E}">
        <p14:creationId xmlns:p14="http://schemas.microsoft.com/office/powerpoint/2010/main" val="38965159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D4C3D0-D4A5-4C75-8F9B-840F80EC9265}"/>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Controller Design and Simulation</a:t>
            </a:r>
          </a:p>
        </p:txBody>
      </p:sp>
      <p:pic>
        <p:nvPicPr>
          <p:cNvPr id="7170" name="Picture 2">
            <a:extLst>
              <a:ext uri="{FF2B5EF4-FFF2-40B4-BE49-F238E27FC236}">
                <a16:creationId xmlns:a16="http://schemas.microsoft.com/office/drawing/2014/main" id="{E2E3D8B3-1C94-480A-B3AD-1DDBB9A2059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40860" y="1453037"/>
            <a:ext cx="8154988" cy="5404963"/>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4ED1C488-E84D-405B-BC8A-0178BFBD74EB}"/>
              </a:ext>
            </a:extLst>
          </p:cNvPr>
          <p:cNvSpPr>
            <a:spLocks noGrp="1"/>
          </p:cNvSpPr>
          <p:nvPr>
            <p:ph idx="1"/>
          </p:nvPr>
        </p:nvSpPr>
        <p:spPr>
          <a:xfrm>
            <a:off x="838200" y="1825625"/>
            <a:ext cx="2933700" cy="4351338"/>
          </a:xfrm>
        </p:spPr>
        <p:txBody>
          <a:bodyPr>
            <a:normAutofit/>
          </a:bodyPr>
          <a:lstStyle/>
          <a:p>
            <a:pPr marL="0" indent="0">
              <a:buNone/>
            </a:pPr>
            <a:r>
              <a:rPr lang="en-US" sz="3600" b="1" dirty="0">
                <a:latin typeface="Times New Roman" panose="02020603050405020304" pitchFamily="18" charset="0"/>
                <a:cs typeface="Times New Roman" panose="02020603050405020304" pitchFamily="18" charset="0"/>
              </a:rPr>
              <a:t>Simulink</a:t>
            </a:r>
          </a:p>
          <a:p>
            <a:pPr marL="0" indent="0">
              <a:buNone/>
            </a:pPr>
            <a:endParaRPr lang="en-US" sz="36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The figure displays the final Simulink result file implemented with </a:t>
            </a:r>
            <a:r>
              <a:rPr lang="en-US" sz="2400" dirty="0" err="1">
                <a:latin typeface="Times New Roman" panose="02020603050405020304" pitchFamily="18" charset="0"/>
                <a:cs typeface="Times New Roman" panose="02020603050405020304" pitchFamily="18" charset="0"/>
              </a:rPr>
              <a:t>Coppelia</a:t>
            </a:r>
            <a:r>
              <a:rPr lang="en-US" sz="2400" dirty="0">
                <a:latin typeface="Times New Roman" panose="02020603050405020304" pitchFamily="18" charset="0"/>
                <a:cs typeface="Times New Roman" panose="02020603050405020304" pitchFamily="18" charset="0"/>
              </a:rPr>
              <a:t> for the project.</a:t>
            </a:r>
          </a:p>
        </p:txBody>
      </p:sp>
    </p:spTree>
    <p:extLst>
      <p:ext uri="{BB962C8B-B14F-4D97-AF65-F5344CB8AC3E}">
        <p14:creationId xmlns:p14="http://schemas.microsoft.com/office/powerpoint/2010/main" val="14845958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TM03457485[[fn=Mesh]]</Template>
  <TotalTime>92</TotalTime>
  <Words>309</Words>
  <Application>Microsoft Office PowerPoint</Application>
  <PresentationFormat>Widescreen</PresentationFormat>
  <Paragraphs>35</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Times New Roman</vt:lpstr>
      <vt:lpstr>Office Theme</vt:lpstr>
      <vt:lpstr>Ball On Plate</vt:lpstr>
      <vt:lpstr>Introduction</vt:lpstr>
      <vt:lpstr>Modeling</vt:lpstr>
      <vt:lpstr>Control System Block Diagram</vt:lpstr>
      <vt:lpstr>Working System Requirements</vt:lpstr>
      <vt:lpstr>Controller Design and Simulation </vt:lpstr>
      <vt:lpstr>Controller Design and Simulation</vt:lpstr>
      <vt:lpstr>Controller Design and Simulation</vt:lpstr>
      <vt:lpstr>Controller Design and Simulation</vt:lpstr>
      <vt:lpstr>Controller Design and Simulation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Ball On Plate</dc:title>
  <dc:creator>Alex Roth</dc:creator>
  <cp:lastModifiedBy>Alex Roth</cp:lastModifiedBy>
  <cp:revision>16</cp:revision>
  <dcterms:created xsi:type="dcterms:W3CDTF">2021-12-17T05:34:03Z</dcterms:created>
  <dcterms:modified xsi:type="dcterms:W3CDTF">2021-12-17T07:06:37Z</dcterms:modified>
</cp:coreProperties>
</file>