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2" d="100"/>
          <a:sy n="62" d="100"/>
        </p:scale>
        <p:origin x="2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9262E-028B-4B66-B1BB-A3B282C2E296}" type="datetimeFigureOut">
              <a:rPr lang="en-IL" smtClean="0"/>
              <a:t>21/10/2021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F0225-723A-4B57-A78F-71ADF7142A7C}" type="slidenum">
              <a:rPr lang="en-IL" smtClean="0"/>
              <a:t>‹#›</a:t>
            </a:fld>
            <a:endParaRPr lang="en-IL"/>
          </a:p>
        </p:txBody>
      </p:sp>
    </p:spTree>
    <p:extLst>
      <p:ext uri="{BB962C8B-B14F-4D97-AF65-F5344CB8AC3E}">
        <p14:creationId xmlns:p14="http://schemas.microsoft.com/office/powerpoint/2010/main" val="1458164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מיקום משרדים וכמות הזמנות 2011-2016</a:t>
            </a:r>
            <a:endParaRPr dirty="0"/>
          </a:p>
          <a:p>
            <a:r>
              <a:rPr b="0" dirty="0"/>
              <a:t>No alt text provided.</a:t>
            </a:r>
            <a:endParaRPr dirty="0"/>
          </a:p>
          <a:p>
            <a:endParaRPr dirty="0"/>
          </a:p>
          <a:p>
            <a:r>
              <a:rPr b="1" dirty="0"/>
              <a:t>כמות הזמנות לפי משרדים ושנה</a:t>
            </a:r>
            <a:endParaRPr dirty="0"/>
          </a:p>
          <a:p>
            <a:r>
              <a:rPr b="0" dirty="0"/>
              <a:t>No alt text provided.</a:t>
            </a:r>
            <a:endParaRPr dirty="0"/>
          </a:p>
          <a:p>
            <a:endParaRPr dirty="0"/>
          </a:p>
          <a:p>
            <a:r>
              <a:rPr b="1" dirty="0"/>
              <a:t>רווח גולמי לפי משרדים ושנים</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הזמנות לפי זמן אספקה ושנים</a:t>
            </a:r>
            <a:endParaRPr dirty="0"/>
          </a:p>
          <a:p>
            <a:r>
              <a:rPr b="0" dirty="0"/>
              <a:t>No alt text provided.</a:t>
            </a:r>
            <a:endParaRPr dirty="0"/>
          </a:p>
          <a:p>
            <a:endParaRPr dirty="0"/>
          </a:p>
          <a:p>
            <a:r>
              <a:rPr b="1" dirty="0"/>
              <a:t>אספקת הזמנות לפי עובד</a:t>
            </a:r>
            <a:endParaRPr dirty="0"/>
          </a:p>
          <a:p>
            <a:r>
              <a:rPr b="0" dirty="0"/>
              <a:t>No alt text provided.</a:t>
            </a:r>
            <a:endParaRPr dirty="0"/>
          </a:p>
          <a:p>
            <a:endParaRPr dirty="0"/>
          </a:p>
          <a:p>
            <a:r>
              <a:rPr b="1" dirty="0"/>
              <a:t>הזמנות לפי זמן אספקה ושנים</a:t>
            </a:r>
            <a:endParaRPr dirty="0"/>
          </a:p>
          <a:p>
            <a:r>
              <a:rPr b="0" dirty="0"/>
              <a:t>No alt text provided.</a:t>
            </a:r>
            <a:endParaRPr dirty="0"/>
          </a:p>
          <a:p>
            <a:endParaRPr dirty="0"/>
          </a:p>
          <a:p>
            <a:r>
              <a:rPr b="1" dirty="0"/>
              <a:t>איחורים לפי מיקום משרד ויעד</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הכנסות  לפי שנים</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כמות הזמנות לפי עובד ושנים</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STOCKHOLM</a:t>
            </a:r>
            <a:endParaRPr dirty="0"/>
          </a:p>
          <a:p>
            <a:r>
              <a:rPr b="0" dirty="0"/>
              <a:t>No alt text provided.</a:t>
            </a:r>
            <a:endParaRPr dirty="0"/>
          </a:p>
          <a:p>
            <a:endParaRPr dirty="0"/>
          </a:p>
          <a:p>
            <a:r>
              <a:rPr b="1" dirty="0"/>
              <a:t>LUND</a:t>
            </a:r>
            <a:endParaRPr dirty="0"/>
          </a:p>
          <a:p>
            <a:r>
              <a:rPr b="0" dirty="0"/>
              <a:t>No alt text provided.</a:t>
            </a:r>
            <a:endParaRPr dirty="0"/>
          </a:p>
          <a:p>
            <a:endParaRPr dirty="0"/>
          </a:p>
          <a:p>
            <a:r>
              <a:rPr b="1" dirty="0"/>
              <a:t>PARIS</a:t>
            </a:r>
            <a:endParaRPr dirty="0"/>
          </a:p>
          <a:p>
            <a:r>
              <a:rPr b="0" dirty="0"/>
              <a:t>No alt text provided.</a:t>
            </a:r>
            <a:endParaRPr dirty="0"/>
          </a:p>
          <a:p>
            <a:endParaRPr dirty="0"/>
          </a:p>
          <a:p>
            <a:r>
              <a:rPr b="1" dirty="0"/>
              <a:t>NICE</a:t>
            </a:r>
            <a:endParaRPr dirty="0"/>
          </a:p>
          <a:p>
            <a:r>
              <a:rPr b="0" dirty="0"/>
              <a:t>No alt text provided.</a:t>
            </a:r>
            <a:endParaRPr dirty="0"/>
          </a:p>
          <a:p>
            <a:endParaRPr dirty="0"/>
          </a:p>
          <a:p>
            <a:r>
              <a:rPr b="1" dirty="0"/>
              <a:t>SEATTLE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הכנסות לפי מנהל ושנים</a:t>
            </a:r>
            <a:endParaRPr dirty="0"/>
          </a:p>
          <a:p>
            <a:r>
              <a:rPr b="0" dirty="0"/>
              <a:t>No alt text provided.</a:t>
            </a:r>
            <a:endParaRPr dirty="0"/>
          </a:p>
          <a:p>
            <a:endParaRPr dirty="0"/>
          </a:p>
          <a:p>
            <a:r>
              <a:rPr b="1" dirty="0"/>
              <a:t>הכנסות לפי מנהל</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רווח  לפי קטגוריה ושנה</a:t>
            </a:r>
            <a:endParaRPr dirty="0"/>
          </a:p>
          <a:p>
            <a:r>
              <a:rPr b="0" dirty="0"/>
              <a:t>No alt text provided.</a:t>
            </a:r>
            <a:endParaRPr dirty="0"/>
          </a:p>
          <a:p>
            <a:endParaRPr dirty="0"/>
          </a:p>
          <a:p>
            <a:r>
              <a:rPr b="1" dirty="0"/>
              <a:t>קטגורית מוצרים לפי כמות הזמנות ורווח גולמי</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קטגוריות מוצרים לפי כמות הזמנות ושנים</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רווח שלילי לפי הזמנות</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הכנסות ממכירות לפי שנים</a:t>
            </a:r>
            <a:endParaRPr dirty="0"/>
          </a:p>
          <a:p>
            <a:r>
              <a:rPr b="0" dirty="0"/>
              <a:t>No alt text provided.</a:t>
            </a:r>
            <a:endParaRPr dirty="0"/>
          </a:p>
          <a:p>
            <a:endParaRPr dirty="0"/>
          </a:p>
          <a:p>
            <a:r>
              <a:rPr b="1" dirty="0"/>
              <a:t>שינוי בהכנסות לפי חודשים ושנים</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מיקום לקוחות והזמנות שנתיות</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ממוצע הכנסות שנתי לפי לקוח</a:t>
            </a:r>
            <a:endParaRPr dirty="0"/>
          </a:p>
          <a:p>
            <a:r>
              <a:rPr b="0" dirty="0"/>
              <a:t>No alt text provided.</a:t>
            </a:r>
            <a:endParaRPr dirty="0"/>
          </a:p>
          <a:p>
            <a:endParaRPr dirty="0"/>
          </a:p>
          <a:p>
            <a:r>
              <a:rPr b="1" dirty="0"/>
              <a:t>מספר לקוחות והזמנות מול הכנסה שנתית</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כמות הזמנות לפי עובד ושנים</a:t>
            </a:r>
            <a:endParaRPr dirty="0"/>
          </a:p>
          <a:p>
            <a:r>
              <a:rPr b="0" dirty="0"/>
              <a:t>No alt text provided.</a:t>
            </a:r>
            <a:endParaRPr dirty="0"/>
          </a:p>
          <a:p>
            <a:endParaRPr dirty="0"/>
          </a:p>
          <a:p>
            <a:r>
              <a:rPr b="1" dirty="0"/>
              <a:t>כמות הזמנות לפי משרד ושנה</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שכיחות ותק עובדים</a:t>
            </a:r>
            <a:endParaRPr dirty="0"/>
          </a:p>
          <a:p>
            <a:r>
              <a:rPr b="0" dirty="0"/>
              <a:t>No alt text provided.</a:t>
            </a:r>
            <a:endParaRPr dirty="0"/>
          </a:p>
          <a:p>
            <a:endParaRPr dirty="0"/>
          </a:p>
          <a:p>
            <a:r>
              <a:rPr b="1" dirty="0"/>
              <a:t>משרד לפי שטח לעובד במ"ר</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bb46158fb2eb08c819c0?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3c8358e0467493055cbd?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53771d304cd039c08948?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0f69d1c70464e221391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980979ee0875e01c1ea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2b433d328bbd6b02d735?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67054d57a8896c082005?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b4d40ee07c069047b09d?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1bdcb9a81e0a3291e68a?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bbb32355-f48f-491c-a786-9e7eac7b5111/ReportSection4121527d56e52268c934?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פרויקט מודול ניתוח נתונים</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10/21/2021 3:21:19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10/21/2021 3:18:21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שכיחות ותק עובדים, משרד לפי שטח לעובד במ&quot;ר, tableEx,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פרטים טכניים עובדים</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הזמנות לפי זמן אספקה ושנים, אספקת הזמנות לפי עובד, הזמנות לפי זמן אספקה ושנים, איחורים לפי מיקום משרד ויעד,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משלוחים</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הכנסות  לפי שנים.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מכירות כללי לפי שנים</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מיקום משרדים וכמות הזמנות 2011-2016, כמות הזמנות לפי משרדים ושנה, רווח גולמי לפי משרדים ושנים,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משרדי החברה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כמות הזמנות לפי עובד ושנים, textbox, card, tableEx, STOCKHOLM, LUND, PARIS, NICE, SEATTLE, textbox, הכנסות לפי מנהל ושנים, הכנסות לפי מנהל.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עובדי החברה</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tableEx, card, card, slicer, card, card, card, card, card, card, shape, shape, shape, shape, shape, textbox,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מנהלים</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רווח  לפי קטגוריה ושנה, קטגורית מוצרים לפי כמות הזמנות ורווח גולמי, textbox, קטגוריות מוצרים לפי כמות הזמנות ושנים.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מוצרים</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licer, רווח שלילי לפי הזמנות,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מכירת מוצרים</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הכנסות ממכירות לפי שנים, שינוי בהכנסות לפי חודשים ושנים,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מכירות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מיקום לקוחות והזמנות שנתיות, card, card, ממוצע הכנסות שנתי לפי לקוח, מספר לקוחות והזמנות מול הכנסה שנתית,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לקוחות</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כמות הזמנות לפי עובד ושנים, כמות הזמנות לפי משרד ושנה, lineClusteredColumnCombo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מכירות לפי עובדים ומשרדים</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529</Words>
  <Application>Microsoft Office PowerPoint</Application>
  <PresentationFormat>Widescreen</PresentationFormat>
  <Paragraphs>204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vt:lpstr>
      <vt:lpstr>Segoe UI Light</vt:lpstr>
      <vt:lpstr>Segoe UI Semibold</vt:lpstr>
      <vt:lpstr>Custom Design</vt:lpstr>
      <vt:lpstr>פרויקט מודול ניתוח נתונים</vt:lpstr>
      <vt:lpstr>משרדי החברה</vt:lpstr>
      <vt:lpstr>עובדי החברה</vt:lpstr>
      <vt:lpstr>מנהלים</vt:lpstr>
      <vt:lpstr>מוצרים</vt:lpstr>
      <vt:lpstr>מכירת מוצרים</vt:lpstr>
      <vt:lpstr>מכירות </vt:lpstr>
      <vt:lpstr>לקוחות</vt:lpstr>
      <vt:lpstr>מכירות לפי עובדים ומשרדים</vt:lpstr>
      <vt:lpstr>פרטים טכניים עובדים</vt:lpstr>
      <vt:lpstr>משלוחים</vt:lpstr>
      <vt:lpstr>מכירות כללי לפי שנים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רויטל ברוימן</cp:lastModifiedBy>
  <cp:revision>4</cp:revision>
  <dcterms:created xsi:type="dcterms:W3CDTF">2016-09-04T11:54:55Z</dcterms:created>
  <dcterms:modified xsi:type="dcterms:W3CDTF">2021-10-21T15:22:53Z</dcterms:modified>
</cp:coreProperties>
</file>