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32"/>
  </p:notesMasterIdLst>
  <p:sldIdLst>
    <p:sldId id="256" r:id="rId2"/>
    <p:sldId id="295" r:id="rId3"/>
    <p:sldId id="300" r:id="rId4"/>
    <p:sldId id="329" r:id="rId5"/>
    <p:sldId id="297" r:id="rId6"/>
    <p:sldId id="299" r:id="rId7"/>
    <p:sldId id="301" r:id="rId8"/>
    <p:sldId id="302" r:id="rId9"/>
    <p:sldId id="304" r:id="rId10"/>
    <p:sldId id="305" r:id="rId11"/>
    <p:sldId id="269" r:id="rId12"/>
    <p:sldId id="306" r:id="rId13"/>
    <p:sldId id="307" r:id="rId14"/>
    <p:sldId id="308" r:id="rId15"/>
    <p:sldId id="33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26" r:id="rId24"/>
    <p:sldId id="319" r:id="rId25"/>
    <p:sldId id="320" r:id="rId26"/>
    <p:sldId id="321" r:id="rId27"/>
    <p:sldId id="323" r:id="rId28"/>
    <p:sldId id="324" r:id="rId29"/>
    <p:sldId id="327" r:id="rId30"/>
    <p:sldId id="32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F3A689-5055-4459-8386-1466DAC26116}" v="1" dt="2025-03-10T08:02:14.2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llemlayout 4 - Markering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llemlayout 2 - Markering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Ingen typografi, intet git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Thorning Bjørn (FRBJ) | VIA" userId="91851b89-cf4d-4c5e-a739-1d89b10ad131" providerId="ADAL" clId="{A44837C7-7EFC-4C3A-AF13-62026BE113F8}"/>
    <pc:docChg chg="sldOrd">
      <pc:chgData name="Frederik Thorning Bjørn (FRBJ) | VIA" userId="91851b89-cf4d-4c5e-a739-1d89b10ad131" providerId="ADAL" clId="{A44837C7-7EFC-4C3A-AF13-62026BE113F8}" dt="2025-01-29T08:31:55.875" v="0" actId="20578"/>
      <pc:docMkLst>
        <pc:docMk/>
      </pc:docMkLst>
      <pc:sldChg chg="ord">
        <pc:chgData name="Frederik Thorning Bjørn (FRBJ) | VIA" userId="91851b89-cf4d-4c5e-a739-1d89b10ad131" providerId="ADAL" clId="{A44837C7-7EFC-4C3A-AF13-62026BE113F8}" dt="2025-01-29T08:31:55.875" v="0" actId="20578"/>
        <pc:sldMkLst>
          <pc:docMk/>
          <pc:sldMk cId="4184401112" sldId="297"/>
        </pc:sldMkLst>
      </pc:sldChg>
    </pc:docChg>
  </pc:docChgLst>
  <pc:docChgLst>
    <pc:chgData name="Frederik Thorning Bjørn (FRBJ) | VIA" userId="91851b89-cf4d-4c5e-a739-1d89b10ad131" providerId="ADAL" clId="{57F3A689-5055-4459-8386-1466DAC26116}"/>
    <pc:docChg chg="custSel addSld delSld modSld">
      <pc:chgData name="Frederik Thorning Bjørn (FRBJ) | VIA" userId="91851b89-cf4d-4c5e-a739-1d89b10ad131" providerId="ADAL" clId="{57F3A689-5055-4459-8386-1466DAC26116}" dt="2025-03-10T08:04:02.840" v="117" actId="20577"/>
      <pc:docMkLst>
        <pc:docMk/>
      </pc:docMkLst>
      <pc:sldChg chg="modSp mod">
        <pc:chgData name="Frederik Thorning Bjørn (FRBJ) | VIA" userId="91851b89-cf4d-4c5e-a739-1d89b10ad131" providerId="ADAL" clId="{57F3A689-5055-4459-8386-1466DAC26116}" dt="2025-03-10T08:04:02.840" v="117" actId="20577"/>
        <pc:sldMkLst>
          <pc:docMk/>
          <pc:sldMk cId="1014483352" sldId="256"/>
        </pc:sldMkLst>
        <pc:spChg chg="mod">
          <ac:chgData name="Frederik Thorning Bjørn (FRBJ) | VIA" userId="91851b89-cf4d-4c5e-a739-1d89b10ad131" providerId="ADAL" clId="{57F3A689-5055-4459-8386-1466DAC26116}" dt="2025-03-10T08:04:02.840" v="117" actId="20577"/>
          <ac:spMkLst>
            <pc:docMk/>
            <pc:sldMk cId="1014483352" sldId="256"/>
            <ac:spMk id="3" creationId="{EBCC2A3E-A045-4A48-9371-1CC7811859AA}"/>
          </ac:spMkLst>
        </pc:spChg>
      </pc:sldChg>
      <pc:sldChg chg="del">
        <pc:chgData name="Frederik Thorning Bjørn (FRBJ) | VIA" userId="91851b89-cf4d-4c5e-a739-1d89b10ad131" providerId="ADAL" clId="{57F3A689-5055-4459-8386-1466DAC26116}" dt="2025-03-10T08:02:29.425" v="113" actId="47"/>
        <pc:sldMkLst>
          <pc:docMk/>
          <pc:sldMk cId="2386103755" sldId="294"/>
        </pc:sldMkLst>
      </pc:sldChg>
      <pc:sldChg chg="del">
        <pc:chgData name="Frederik Thorning Bjørn (FRBJ) | VIA" userId="91851b89-cf4d-4c5e-a739-1d89b10ad131" providerId="ADAL" clId="{57F3A689-5055-4459-8386-1466DAC26116}" dt="2025-03-10T08:02:07.170" v="108" actId="47"/>
        <pc:sldMkLst>
          <pc:docMk/>
          <pc:sldMk cId="566741989" sldId="309"/>
        </pc:sldMkLst>
      </pc:sldChg>
      <pc:sldChg chg="del">
        <pc:chgData name="Frederik Thorning Bjørn (FRBJ) | VIA" userId="91851b89-cf4d-4c5e-a739-1d89b10ad131" providerId="ADAL" clId="{57F3A689-5055-4459-8386-1466DAC26116}" dt="2025-03-10T08:02:15.085" v="110" actId="47"/>
        <pc:sldMkLst>
          <pc:docMk/>
          <pc:sldMk cId="2687998921" sldId="310"/>
        </pc:sldMkLst>
      </pc:sldChg>
      <pc:sldChg chg="delSp modSp new mod">
        <pc:chgData name="Frederik Thorning Bjørn (FRBJ) | VIA" userId="91851b89-cf4d-4c5e-a739-1d89b10ad131" providerId="ADAL" clId="{57F3A689-5055-4459-8386-1466DAC26116}" dt="2025-03-10T08:02:04.510" v="107" actId="207"/>
        <pc:sldMkLst>
          <pc:docMk/>
          <pc:sldMk cId="2878832247" sldId="329"/>
        </pc:sldMkLst>
        <pc:spChg chg="mod">
          <ac:chgData name="Frederik Thorning Bjørn (FRBJ) | VIA" userId="91851b89-cf4d-4c5e-a739-1d89b10ad131" providerId="ADAL" clId="{57F3A689-5055-4459-8386-1466DAC26116}" dt="2025-03-10T08:01:59.518" v="106" actId="1036"/>
          <ac:spMkLst>
            <pc:docMk/>
            <pc:sldMk cId="2878832247" sldId="329"/>
            <ac:spMk id="2" creationId="{DB580DA9-DE3D-484F-22D5-934A39354384}"/>
          </ac:spMkLst>
        </pc:spChg>
        <pc:spChg chg="mod">
          <ac:chgData name="Frederik Thorning Bjørn (FRBJ) | VIA" userId="91851b89-cf4d-4c5e-a739-1d89b10ad131" providerId="ADAL" clId="{57F3A689-5055-4459-8386-1466DAC26116}" dt="2025-03-10T08:02:04.510" v="107" actId="207"/>
          <ac:spMkLst>
            <pc:docMk/>
            <pc:sldMk cId="2878832247" sldId="329"/>
            <ac:spMk id="3" creationId="{EF5EDE74-B6D4-E577-FCAB-D70EC5366AC0}"/>
          </ac:spMkLst>
        </pc:spChg>
        <pc:spChg chg="del">
          <ac:chgData name="Frederik Thorning Bjørn (FRBJ) | VIA" userId="91851b89-cf4d-4c5e-a739-1d89b10ad131" providerId="ADAL" clId="{57F3A689-5055-4459-8386-1466DAC26116}" dt="2025-03-10T08:01:56.586" v="87" actId="478"/>
          <ac:spMkLst>
            <pc:docMk/>
            <pc:sldMk cId="2878832247" sldId="329"/>
            <ac:spMk id="4" creationId="{55A92AFC-D4E7-2636-73E2-A60131F8C133}"/>
          </ac:spMkLst>
        </pc:spChg>
      </pc:sldChg>
      <pc:sldChg chg="modSp add mod">
        <pc:chgData name="Frederik Thorning Bjørn (FRBJ) | VIA" userId="91851b89-cf4d-4c5e-a739-1d89b10ad131" providerId="ADAL" clId="{57F3A689-5055-4459-8386-1466DAC26116}" dt="2025-03-10T08:02:26.226" v="112" actId="207"/>
        <pc:sldMkLst>
          <pc:docMk/>
          <pc:sldMk cId="2459367106" sldId="330"/>
        </pc:sldMkLst>
        <pc:spChg chg="mod">
          <ac:chgData name="Frederik Thorning Bjørn (FRBJ) | VIA" userId="91851b89-cf4d-4c5e-a739-1d89b10ad131" providerId="ADAL" clId="{57F3A689-5055-4459-8386-1466DAC26116}" dt="2025-03-10T08:02:26.226" v="112" actId="207"/>
          <ac:spMkLst>
            <pc:docMk/>
            <pc:sldMk cId="2459367106" sldId="330"/>
            <ac:spMk id="3" creationId="{0B5D22FC-331F-3569-278C-63F22D6B0CA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11T12:47:07.0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13478 10182 3 0,'0'0'0'0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FDBF1B-3295-48A1-BD6E-2D8B29C6BCCF}" type="datetimeFigureOut">
              <a:rPr lang="da-DK" smtClean="0"/>
              <a:t>10-03-2025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1059CA-982C-4FF5-A384-6862F584B3E9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33145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CD38B-5A62-455F-9F83-4423E2DA2EB0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61B1F-D758-4393-A32A-66677EE7E13D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964E0-BB20-437F-93B2-5B73176B78B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60245"/>
            <a:ext cx="7729728" cy="1188720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039816"/>
            <a:ext cx="7729728" cy="370021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92495-1400-476D-BB11-6C4BABAB4D47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CA761D0-BC80-4DD9-B873-A5D36B51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6863" y="6217920"/>
            <a:ext cx="365760" cy="365760"/>
          </a:xfrm>
        </p:spPr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D847-A2EE-48D8-BFD4-AB306EEE5DD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5D3D5-3896-49C9-B1BC-10CF11D370F6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C21E-2AEA-469F-9A42-3A48CF5F7C5C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BF3F-00BD-45B1-8139-E6EEF9914C74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7A58E-DD02-4F3A-A1A5-B058479AE28B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Rediger teksttypografien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772E-6D27-4B68-997B-AB2D2D8119A2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teksttypografien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298FECBE-E00E-4800-A11A-64A1CF8FA0DF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C60C45-1950-4879-943D-EA87E9BAC2C1}" type="datetime1">
              <a:rPr lang="en-US" smtClean="0"/>
              <a:t>3/10/2025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6863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0" Type="http://schemas.openxmlformats.org/officeDocument/2006/relationships/image" Target="../media/image10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jpeg"/><Relationship Id="rId7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10" Type="http://schemas.openxmlformats.org/officeDocument/2006/relationships/image" Target="../media/image10.jpeg"/><Relationship Id="rId4" Type="http://schemas.openxmlformats.org/officeDocument/2006/relationships/image" Target="../media/image6.jpeg"/><Relationship Id="rId9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.jpeg"/><Relationship Id="rId7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8.jpeg"/><Relationship Id="rId10" Type="http://schemas.openxmlformats.org/officeDocument/2006/relationships/image" Target="../media/image10.jpeg"/><Relationship Id="rId4" Type="http://schemas.openxmlformats.org/officeDocument/2006/relationships/image" Target="../media/image6.jpeg"/><Relationship Id="rId9" Type="http://schemas.openxmlformats.org/officeDocument/2006/relationships/image" Target="../media/image4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F8DB4A-314B-49EF-8B45-B7F991E992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methods</a:t>
            </a:r>
            <a:br>
              <a:rPr lang="da-DK" dirty="0"/>
            </a:br>
            <a:r>
              <a:rPr lang="da-DK" dirty="0"/>
              <a:t>&amp; Performance </a:t>
            </a:r>
            <a:r>
              <a:rPr lang="da-DK" dirty="0" err="1"/>
              <a:t>metrics</a:t>
            </a:r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BCC2A3E-A045-4A48-9371-1CC781185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 err="1"/>
              <a:t>Lecture</a:t>
            </a:r>
            <a:r>
              <a:rPr lang="da-DK" dirty="0"/>
              <a:t> 6</a:t>
            </a:r>
          </a:p>
          <a:p>
            <a:r>
              <a:rPr lang="da-DK" dirty="0"/>
              <a:t>MAL1</a:t>
            </a:r>
            <a:r>
              <a:rPr lang="da-DK"/>
              <a:t>, 2025</a:t>
            </a:r>
            <a:endParaRPr lang="da-DK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BA4BA8B-8B56-4D52-9003-56FB7F415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14483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564B5-2BA9-EEB6-3966-41E0BDC9E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01C073-D986-2BF7-F7CD-5D25D6697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Leave-1-out Cross-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6971EA3-02CB-36E2-EE04-CFC6F921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8A1F44A4-452C-C66B-6CD7-22B9975041D0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453BC221-F221-CEE2-7DFB-012BA7D9A292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BDD2360F-6AEC-1B3B-D51E-957F26ADAFBC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18EFBABB-F6D6-E5A0-D583-DB33ACA8C939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61A25840-BA9E-6E9B-596A-5C3DDD3CD0D6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4" name="Pil: 180 grader 43">
            <a:extLst>
              <a:ext uri="{FF2B5EF4-FFF2-40B4-BE49-F238E27FC236}">
                <a16:creationId xmlns:a16="http://schemas.microsoft.com/office/drawing/2014/main" id="{C5570FDC-003B-B6E1-146B-65C578A2FBAC}"/>
              </a:ext>
            </a:extLst>
          </p:cNvPr>
          <p:cNvSpPr/>
          <p:nvPr/>
        </p:nvSpPr>
        <p:spPr>
          <a:xfrm rot="10800000" flipH="1">
            <a:off x="1123950" y="4500515"/>
            <a:ext cx="354948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0" name="Pil: 180 grader 49">
            <a:extLst>
              <a:ext uri="{FF2B5EF4-FFF2-40B4-BE49-F238E27FC236}">
                <a16:creationId xmlns:a16="http://schemas.microsoft.com/office/drawing/2014/main" id="{EBBF64DE-8B97-2477-D928-AB205AF47869}"/>
              </a:ext>
            </a:extLst>
          </p:cNvPr>
          <p:cNvSpPr/>
          <p:nvPr/>
        </p:nvSpPr>
        <p:spPr>
          <a:xfrm rot="10800000" flipH="1">
            <a:off x="1508820" y="4515803"/>
            <a:ext cx="6205773" cy="1561485"/>
          </a:xfrm>
          <a:prstGeom prst="uturnArrow">
            <a:avLst>
              <a:gd name="adj1" fmla="val 16907"/>
              <a:gd name="adj2" fmla="val 19144"/>
              <a:gd name="adj3" fmla="val 16802"/>
              <a:gd name="adj4" fmla="val 39685"/>
              <a:gd name="adj5" fmla="val 100000"/>
            </a:avLst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6" name="Pil: højre 55">
            <a:extLst>
              <a:ext uri="{FF2B5EF4-FFF2-40B4-BE49-F238E27FC236}">
                <a16:creationId xmlns:a16="http://schemas.microsoft.com/office/drawing/2014/main" id="{F8B02BFF-09AB-7DC6-FB71-B3B04D86FC84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Pil: 180 grader 58">
            <a:extLst>
              <a:ext uri="{FF2B5EF4-FFF2-40B4-BE49-F238E27FC236}">
                <a16:creationId xmlns:a16="http://schemas.microsoft.com/office/drawing/2014/main" id="{810A36D7-1F50-45D5-6303-DBB23CC59475}"/>
              </a:ext>
            </a:extLst>
          </p:cNvPr>
          <p:cNvSpPr/>
          <p:nvPr/>
        </p:nvSpPr>
        <p:spPr>
          <a:xfrm flipH="1">
            <a:off x="4169664" y="2100789"/>
            <a:ext cx="630291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55716884-D76B-D226-AB49-F8D6F5F09355}"/>
              </a:ext>
            </a:extLst>
          </p:cNvPr>
          <p:cNvSpPr/>
          <p:nvPr/>
        </p:nvSpPr>
        <p:spPr>
          <a:xfrm>
            <a:off x="9128235" y="5536200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63" name="Pil: bøjet 62">
            <a:extLst>
              <a:ext uri="{FF2B5EF4-FFF2-40B4-BE49-F238E27FC236}">
                <a16:creationId xmlns:a16="http://schemas.microsoft.com/office/drawing/2014/main" id="{B2327968-C174-20C4-5148-0738CCE6B1D9}"/>
              </a:ext>
            </a:extLst>
          </p:cNvPr>
          <p:cNvSpPr/>
          <p:nvPr/>
        </p:nvSpPr>
        <p:spPr>
          <a:xfrm flipV="1">
            <a:off x="7937465" y="4500513"/>
            <a:ext cx="1090630" cy="1435421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4" name="Pil: bøjet 63">
            <a:extLst>
              <a:ext uri="{FF2B5EF4-FFF2-40B4-BE49-F238E27FC236}">
                <a16:creationId xmlns:a16="http://schemas.microsoft.com/office/drawing/2014/main" id="{699D9B79-18AD-5046-5B7C-A22F0C509ED2}"/>
              </a:ext>
            </a:extLst>
          </p:cNvPr>
          <p:cNvSpPr/>
          <p:nvPr/>
        </p:nvSpPr>
        <p:spPr>
          <a:xfrm flipV="1">
            <a:off x="2623561" y="4500511"/>
            <a:ext cx="6404533" cy="2231883"/>
          </a:xfrm>
          <a:prstGeom prst="bentArrow">
            <a:avLst>
              <a:gd name="adj1" fmla="val 12386"/>
              <a:gd name="adj2" fmla="val 13069"/>
              <a:gd name="adj3" fmla="val 11944"/>
              <a:gd name="adj4" fmla="val 30530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C480FC98-FCEF-E259-3665-8351E3D07710}"/>
              </a:ext>
            </a:extLst>
          </p:cNvPr>
          <p:cNvSpPr/>
          <p:nvPr/>
        </p:nvSpPr>
        <p:spPr>
          <a:xfrm>
            <a:off x="10110622" y="453409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70" name="Pil: bøjet 69">
            <a:extLst>
              <a:ext uri="{FF2B5EF4-FFF2-40B4-BE49-F238E27FC236}">
                <a16:creationId xmlns:a16="http://schemas.microsoft.com/office/drawing/2014/main" id="{D2948186-EA64-8F68-4058-FB510F631498}"/>
              </a:ext>
            </a:extLst>
          </p:cNvPr>
          <p:cNvSpPr/>
          <p:nvPr/>
        </p:nvSpPr>
        <p:spPr>
          <a:xfrm rot="16200000" flipV="1">
            <a:off x="10735164" y="5438660"/>
            <a:ext cx="1090630" cy="474067"/>
          </a:xfrm>
          <a:prstGeom prst="bentArrow">
            <a:avLst>
              <a:gd name="adj1" fmla="val 55725"/>
              <a:gd name="adj2" fmla="val 48147"/>
              <a:gd name="adj3" fmla="val 44288"/>
              <a:gd name="adj4" fmla="val 40435"/>
            </a:avLst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6EA04B9E-9384-D053-30EB-64BE9819EC1D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Avg</a:t>
            </a:r>
            <a:r>
              <a:rPr lang="da-DK" dirty="0"/>
              <a:t>. </a:t>
            </a:r>
            <a:r>
              <a:rPr lang="da-DK" dirty="0" err="1"/>
              <a:t>validation</a:t>
            </a:r>
            <a:r>
              <a:rPr lang="da-DK" dirty="0"/>
              <a:t> ”</a:t>
            </a:r>
            <a:r>
              <a:rPr lang="da-DK" dirty="0" err="1"/>
              <a:t>accuracy</a:t>
            </a:r>
            <a:r>
              <a:rPr lang="da-DK" dirty="0"/>
              <a:t>”</a:t>
            </a: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EED334F-892A-965B-8515-F03ED0E06B9C}"/>
              </a:ext>
            </a:extLst>
          </p:cNvPr>
          <p:cNvSpPr/>
          <p:nvPr/>
        </p:nvSpPr>
        <p:spPr>
          <a:xfrm>
            <a:off x="49465" y="2712277"/>
            <a:ext cx="1858703" cy="10821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4AB6DB04-E67F-B07B-FF77-4679A651F215}"/>
              </a:ext>
            </a:extLst>
          </p:cNvPr>
          <p:cNvSpPr/>
          <p:nvPr/>
        </p:nvSpPr>
        <p:spPr>
          <a:xfrm rot="5400000">
            <a:off x="1639023" y="2976531"/>
            <a:ext cx="1082178" cy="553674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0D68B108-7437-821E-19FA-DFCBB4520D5E}"/>
              </a:ext>
            </a:extLst>
          </p:cNvPr>
          <p:cNvSpPr/>
          <p:nvPr/>
        </p:nvSpPr>
        <p:spPr>
          <a:xfrm rot="5400000">
            <a:off x="949500" y="2714078"/>
            <a:ext cx="155134" cy="15153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738FE9A-2C5F-E498-9C96-F5B09697FEA9}"/>
              </a:ext>
            </a:extLst>
          </p:cNvPr>
          <p:cNvSpPr/>
          <p:nvPr/>
        </p:nvSpPr>
        <p:spPr>
          <a:xfrm>
            <a:off x="148418" y="2816420"/>
            <a:ext cx="1858703" cy="10821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6559AAF2-F991-2358-7B47-AD375F8E831D}"/>
              </a:ext>
            </a:extLst>
          </p:cNvPr>
          <p:cNvSpPr/>
          <p:nvPr/>
        </p:nvSpPr>
        <p:spPr>
          <a:xfrm rot="5400000">
            <a:off x="1737976" y="3080674"/>
            <a:ext cx="1082178" cy="55367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98756D04-8627-AB20-FB59-93C31099F0FE}"/>
              </a:ext>
            </a:extLst>
          </p:cNvPr>
          <p:cNvSpPr/>
          <p:nvPr/>
        </p:nvSpPr>
        <p:spPr>
          <a:xfrm rot="5400000">
            <a:off x="899201" y="2820538"/>
            <a:ext cx="155134" cy="15153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654B3049-57E4-2509-0829-C694532F8EE4}"/>
              </a:ext>
            </a:extLst>
          </p:cNvPr>
          <p:cNvSpPr/>
          <p:nvPr/>
        </p:nvSpPr>
        <p:spPr>
          <a:xfrm>
            <a:off x="255338" y="2912063"/>
            <a:ext cx="1858703" cy="10821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D533F07E-1DC7-DAB4-CC82-63AB5C3C279E}"/>
              </a:ext>
            </a:extLst>
          </p:cNvPr>
          <p:cNvSpPr/>
          <p:nvPr/>
        </p:nvSpPr>
        <p:spPr>
          <a:xfrm rot="5400000">
            <a:off x="1844896" y="3176317"/>
            <a:ext cx="1082178" cy="55367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73110E3F-1CAA-8BFF-C112-F0B5DB46A0A2}"/>
              </a:ext>
            </a:extLst>
          </p:cNvPr>
          <p:cNvSpPr/>
          <p:nvPr/>
        </p:nvSpPr>
        <p:spPr>
          <a:xfrm rot="5400000">
            <a:off x="856705" y="2913038"/>
            <a:ext cx="155134" cy="15153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1888C6C1-15A0-AB07-AC79-E1B6D0879636}"/>
              </a:ext>
            </a:extLst>
          </p:cNvPr>
          <p:cNvSpPr/>
          <p:nvPr/>
        </p:nvSpPr>
        <p:spPr>
          <a:xfrm>
            <a:off x="362258" y="3012588"/>
            <a:ext cx="1858703" cy="108218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7D2D6BAE-9B52-3764-AA51-180D9AF16E26}"/>
              </a:ext>
            </a:extLst>
          </p:cNvPr>
          <p:cNvSpPr/>
          <p:nvPr/>
        </p:nvSpPr>
        <p:spPr>
          <a:xfrm rot="5400000">
            <a:off x="1951816" y="3276842"/>
            <a:ext cx="1082178" cy="553674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0" name="Rektangel 29">
            <a:extLst>
              <a:ext uri="{FF2B5EF4-FFF2-40B4-BE49-F238E27FC236}">
                <a16:creationId xmlns:a16="http://schemas.microsoft.com/office/drawing/2014/main" id="{108F8C17-160F-36A7-CDE8-FE5C47E878FB}"/>
              </a:ext>
            </a:extLst>
          </p:cNvPr>
          <p:cNvSpPr/>
          <p:nvPr/>
        </p:nvSpPr>
        <p:spPr>
          <a:xfrm rot="5400000">
            <a:off x="815049" y="3014390"/>
            <a:ext cx="155134" cy="151533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06F7D520-000A-F49B-7C55-56D1519FA3F5}"/>
              </a:ext>
            </a:extLst>
          </p:cNvPr>
          <p:cNvSpPr/>
          <p:nvPr/>
        </p:nvSpPr>
        <p:spPr>
          <a:xfrm>
            <a:off x="478236" y="3113111"/>
            <a:ext cx="1858703" cy="10821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32" name="Rektangel 31">
            <a:extLst>
              <a:ext uri="{FF2B5EF4-FFF2-40B4-BE49-F238E27FC236}">
                <a16:creationId xmlns:a16="http://schemas.microsoft.com/office/drawing/2014/main" id="{0A34413A-F50F-7021-30D8-BE8A6B143217}"/>
              </a:ext>
            </a:extLst>
          </p:cNvPr>
          <p:cNvSpPr/>
          <p:nvPr/>
        </p:nvSpPr>
        <p:spPr>
          <a:xfrm rot="5400000">
            <a:off x="2067794" y="3377365"/>
            <a:ext cx="1082178" cy="55367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3" name="Rektangel 32">
            <a:extLst>
              <a:ext uri="{FF2B5EF4-FFF2-40B4-BE49-F238E27FC236}">
                <a16:creationId xmlns:a16="http://schemas.microsoft.com/office/drawing/2014/main" id="{5F36B11B-C1FA-4D22-0772-1273D335620D}"/>
              </a:ext>
            </a:extLst>
          </p:cNvPr>
          <p:cNvSpPr/>
          <p:nvPr/>
        </p:nvSpPr>
        <p:spPr>
          <a:xfrm rot="5400000">
            <a:off x="779500" y="3115739"/>
            <a:ext cx="155134" cy="15153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3883EC1A-33D7-FB93-2F21-EB397EA97169}"/>
              </a:ext>
            </a:extLst>
          </p:cNvPr>
          <p:cNvSpPr/>
          <p:nvPr/>
        </p:nvSpPr>
        <p:spPr>
          <a:xfrm>
            <a:off x="564601" y="3207105"/>
            <a:ext cx="1858703" cy="108218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15000"/>
                <a:alpha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DC0FDDD4-1A8C-35DA-2C81-B8D5784D1175}"/>
              </a:ext>
            </a:extLst>
          </p:cNvPr>
          <p:cNvSpPr/>
          <p:nvPr/>
        </p:nvSpPr>
        <p:spPr>
          <a:xfrm rot="5400000">
            <a:off x="2154159" y="3471359"/>
            <a:ext cx="1082178" cy="55367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accent2">
                <a:shade val="15000"/>
                <a:alpha val="8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6" name="Rektangel 35">
            <a:extLst>
              <a:ext uri="{FF2B5EF4-FFF2-40B4-BE49-F238E27FC236}">
                <a16:creationId xmlns:a16="http://schemas.microsoft.com/office/drawing/2014/main" id="{82FF1EAD-B3BC-9F4C-C38B-ED0AAE22B2A7}"/>
              </a:ext>
            </a:extLst>
          </p:cNvPr>
          <p:cNvSpPr/>
          <p:nvPr/>
        </p:nvSpPr>
        <p:spPr>
          <a:xfrm rot="5400000">
            <a:off x="714330" y="3208907"/>
            <a:ext cx="155134" cy="151533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solidFill>
              <a:schemeClr val="accent4">
                <a:shade val="15000"/>
                <a:alpha val="8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37" name="Rektangel 36">
            <a:extLst>
              <a:ext uri="{FF2B5EF4-FFF2-40B4-BE49-F238E27FC236}">
                <a16:creationId xmlns:a16="http://schemas.microsoft.com/office/drawing/2014/main" id="{E5614EB4-7AB5-0AA8-CFC5-2E9CF4B90D55}"/>
              </a:ext>
            </a:extLst>
          </p:cNvPr>
          <p:cNvSpPr/>
          <p:nvPr/>
        </p:nvSpPr>
        <p:spPr>
          <a:xfrm>
            <a:off x="650966" y="3301097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F2EFBF75-CA74-0BAE-A919-A8231E0A985C}"/>
              </a:ext>
            </a:extLst>
          </p:cNvPr>
          <p:cNvSpPr/>
          <p:nvPr/>
        </p:nvSpPr>
        <p:spPr>
          <a:xfrm rot="5400000">
            <a:off x="2240524" y="3565351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9" name="Rektangel 38">
            <a:extLst>
              <a:ext uri="{FF2B5EF4-FFF2-40B4-BE49-F238E27FC236}">
                <a16:creationId xmlns:a16="http://schemas.microsoft.com/office/drawing/2014/main" id="{971DC700-6BDB-7592-4393-A51B9E12E53C}"/>
              </a:ext>
            </a:extLst>
          </p:cNvPr>
          <p:cNvSpPr/>
          <p:nvPr/>
        </p:nvSpPr>
        <p:spPr>
          <a:xfrm rot="5400000">
            <a:off x="649165" y="3302898"/>
            <a:ext cx="155134" cy="1515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1189867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D9C647-4A74-43A6-928E-DD0E62F1D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641E358-06A4-485F-813B-B5F3A788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4102" name="Picture 6" descr="Jupiter PNG Clip Art - High-quality PNG Clipart Image in cattegory Planets PNG / Clipart from ClipartPNG.com">
            <a:extLst>
              <a:ext uri="{FF2B5EF4-FFF2-40B4-BE49-F238E27FC236}">
                <a16:creationId xmlns:a16="http://schemas.microsoft.com/office/drawing/2014/main" id="{ADFC5417-C4DD-4FFD-9C7E-17D35CCD9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48" y="2272681"/>
            <a:ext cx="3164704" cy="3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52AF7E2A-A357-4874-A461-3E73E10A9ED3}"/>
              </a:ext>
            </a:extLst>
          </p:cNvPr>
          <p:cNvSpPr txBox="1"/>
          <p:nvPr/>
        </p:nvSpPr>
        <p:spPr>
          <a:xfrm>
            <a:off x="4578445" y="5928423"/>
            <a:ext cx="3035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i="1" dirty="0" err="1"/>
              <a:t>Jupyter</a:t>
            </a:r>
            <a:r>
              <a:rPr lang="da-DK" sz="1400" i="1" dirty="0"/>
              <a:t> Notebook</a:t>
            </a:r>
            <a:r>
              <a:rPr lang="da-DK" sz="1400" dirty="0"/>
              <a:t> </a:t>
            </a:r>
            <a:r>
              <a:rPr lang="da-DK" sz="1400" b="1" dirty="0" err="1"/>
              <a:t>Validation</a:t>
            </a:r>
            <a:r>
              <a:rPr lang="da-DK" sz="1400" b="1" dirty="0"/>
              <a:t> </a:t>
            </a:r>
            <a:r>
              <a:rPr lang="da-DK" sz="1400" b="1" dirty="0" err="1"/>
              <a:t>methods</a:t>
            </a:r>
            <a:endParaRPr 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318212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A202-2726-9E41-CC95-4FF8CB47C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133F96-B592-CDBE-6B38-3FFCECE6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preprocessing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43090A7-B185-A0D7-E2FF-5C09F5F36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Deal with </a:t>
            </a:r>
            <a:r>
              <a:rPr lang="da-DK" dirty="0" err="1"/>
              <a:t>outliers</a:t>
            </a:r>
            <a:endParaRPr lang="da-DK" dirty="0"/>
          </a:p>
          <a:p>
            <a:r>
              <a:rPr lang="da-DK" dirty="0"/>
              <a:t>Deal with missing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Normalize</a:t>
            </a:r>
            <a:r>
              <a:rPr lang="da-DK" dirty="0"/>
              <a:t>/</a:t>
            </a:r>
            <a:r>
              <a:rPr lang="da-DK" dirty="0" err="1"/>
              <a:t>scale</a:t>
            </a:r>
            <a:r>
              <a:rPr lang="da-DK" dirty="0"/>
              <a:t> data</a:t>
            </a:r>
          </a:p>
          <a:p>
            <a:r>
              <a:rPr lang="da-DK" dirty="0"/>
              <a:t>One-hot </a:t>
            </a:r>
            <a:r>
              <a:rPr lang="da-DK" dirty="0" err="1"/>
              <a:t>encoding</a:t>
            </a:r>
            <a:endParaRPr lang="da-DK" dirty="0"/>
          </a:p>
          <a:p>
            <a:r>
              <a:rPr lang="da-DK" dirty="0" err="1"/>
              <a:t>Representing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data</a:t>
            </a:r>
          </a:p>
          <a:p>
            <a:r>
              <a:rPr lang="da-DK" dirty="0"/>
              <a:t>…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0C79B41-95F1-AAAA-6894-88773B7A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19D36-226C-2CE1-D705-EA8F31A47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EA65BB-0DB8-7855-9F4D-18278C593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preprocessing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B1291995-3DE9-2003-F4AD-6B0664C4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532BB0D3-8566-E65D-0B77-A649CF3BF7C7}"/>
              </a:ext>
            </a:extLst>
          </p:cNvPr>
          <p:cNvSpPr/>
          <p:nvPr/>
        </p:nvSpPr>
        <p:spPr>
          <a:xfrm>
            <a:off x="631536" y="3302062"/>
            <a:ext cx="130868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73FF4B9B-56B6-D2FC-D685-82D0040B15C8}"/>
              </a:ext>
            </a:extLst>
          </p:cNvPr>
          <p:cNvSpPr/>
          <p:nvPr/>
        </p:nvSpPr>
        <p:spPr>
          <a:xfrm rot="5400000">
            <a:off x="1675965" y="3566316"/>
            <a:ext cx="1082178" cy="553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2AB1F62-F8A9-40CA-E099-61428F379D11}"/>
              </a:ext>
            </a:extLst>
          </p:cNvPr>
          <p:cNvSpPr/>
          <p:nvPr/>
        </p:nvSpPr>
        <p:spPr>
          <a:xfrm rot="5400000">
            <a:off x="2229639" y="3566316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8F21EDBA-A07C-1564-8579-81D5B90982AF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12" name="Pil: højre 11">
            <a:extLst>
              <a:ext uri="{FF2B5EF4-FFF2-40B4-BE49-F238E27FC236}">
                <a16:creationId xmlns:a16="http://schemas.microsoft.com/office/drawing/2014/main" id="{F1905595-3902-1566-A414-4F646F7C8871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048E5B46-759D-740D-84B0-0E850B2630EC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1F700D2A-DD52-EF49-2AED-93986127459E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4BF1D24E-A2F2-EF21-8B1C-8E0E6CD1E72B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16" name="Pil: 180 grader 15">
            <a:extLst>
              <a:ext uri="{FF2B5EF4-FFF2-40B4-BE49-F238E27FC236}">
                <a16:creationId xmlns:a16="http://schemas.microsoft.com/office/drawing/2014/main" id="{389CC7CA-7C15-5C75-4BCC-79F98531CE1A}"/>
              </a:ext>
            </a:extLst>
          </p:cNvPr>
          <p:cNvSpPr/>
          <p:nvPr/>
        </p:nvSpPr>
        <p:spPr>
          <a:xfrm rot="10800000" flipH="1">
            <a:off x="1123950" y="4500515"/>
            <a:ext cx="354948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7" name="Pil: 180 grader 16">
            <a:extLst>
              <a:ext uri="{FF2B5EF4-FFF2-40B4-BE49-F238E27FC236}">
                <a16:creationId xmlns:a16="http://schemas.microsoft.com/office/drawing/2014/main" id="{A6EB3BF2-4695-D0DE-306B-0CA62E05AC85}"/>
              </a:ext>
            </a:extLst>
          </p:cNvPr>
          <p:cNvSpPr/>
          <p:nvPr/>
        </p:nvSpPr>
        <p:spPr>
          <a:xfrm rot="10800000" flipH="1">
            <a:off x="2076450" y="4515804"/>
            <a:ext cx="5638143" cy="1561485"/>
          </a:xfrm>
          <a:prstGeom prst="uturnArrow">
            <a:avLst>
              <a:gd name="adj1" fmla="val 16907"/>
              <a:gd name="adj2" fmla="val 19144"/>
              <a:gd name="adj3" fmla="val 16802"/>
              <a:gd name="adj4" fmla="val 39685"/>
              <a:gd name="adj5" fmla="val 100000"/>
            </a:avLst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F3F51CF4-DBD5-F7D8-EAD5-F32838495A93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8D885361-C00E-DA6E-6DB6-C640D15D9166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20" name="Pil: 180 grader 19">
            <a:extLst>
              <a:ext uri="{FF2B5EF4-FFF2-40B4-BE49-F238E27FC236}">
                <a16:creationId xmlns:a16="http://schemas.microsoft.com/office/drawing/2014/main" id="{AFFF628E-0F54-6885-15AE-E55B750FF65D}"/>
              </a:ext>
            </a:extLst>
          </p:cNvPr>
          <p:cNvSpPr/>
          <p:nvPr/>
        </p:nvSpPr>
        <p:spPr>
          <a:xfrm flipH="1">
            <a:off x="4169664" y="2100789"/>
            <a:ext cx="630291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7F5D65FA-CFAF-E876-B0D1-1668D1D85038}"/>
              </a:ext>
            </a:extLst>
          </p:cNvPr>
          <p:cNvSpPr/>
          <p:nvPr/>
        </p:nvSpPr>
        <p:spPr>
          <a:xfrm>
            <a:off x="9128235" y="5536200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22" name="Pil: bøjet 21">
            <a:extLst>
              <a:ext uri="{FF2B5EF4-FFF2-40B4-BE49-F238E27FC236}">
                <a16:creationId xmlns:a16="http://schemas.microsoft.com/office/drawing/2014/main" id="{4DF5A019-D5AF-2D4E-8603-826BBDE1E1A6}"/>
              </a:ext>
            </a:extLst>
          </p:cNvPr>
          <p:cNvSpPr/>
          <p:nvPr/>
        </p:nvSpPr>
        <p:spPr>
          <a:xfrm flipV="1">
            <a:off x="7937465" y="4500513"/>
            <a:ext cx="1090630" cy="1435421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3" name="Pil: bøjet 22">
            <a:extLst>
              <a:ext uri="{FF2B5EF4-FFF2-40B4-BE49-F238E27FC236}">
                <a16:creationId xmlns:a16="http://schemas.microsoft.com/office/drawing/2014/main" id="{AA4584D7-5FE0-712D-212A-AED940808189}"/>
              </a:ext>
            </a:extLst>
          </p:cNvPr>
          <p:cNvSpPr/>
          <p:nvPr/>
        </p:nvSpPr>
        <p:spPr>
          <a:xfrm flipV="1">
            <a:off x="2623561" y="4500511"/>
            <a:ext cx="6404533" cy="2231883"/>
          </a:xfrm>
          <a:prstGeom prst="bentArrow">
            <a:avLst>
              <a:gd name="adj1" fmla="val 12386"/>
              <a:gd name="adj2" fmla="val 13069"/>
              <a:gd name="adj3" fmla="val 11944"/>
              <a:gd name="adj4" fmla="val 30530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A0A98078-5E82-2387-03E2-337A5F843271}"/>
              </a:ext>
            </a:extLst>
          </p:cNvPr>
          <p:cNvSpPr/>
          <p:nvPr/>
        </p:nvSpPr>
        <p:spPr>
          <a:xfrm>
            <a:off x="10110622" y="453409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25" name="Pil: bøjet 24">
            <a:extLst>
              <a:ext uri="{FF2B5EF4-FFF2-40B4-BE49-F238E27FC236}">
                <a16:creationId xmlns:a16="http://schemas.microsoft.com/office/drawing/2014/main" id="{501623CF-F772-7AB8-3BE6-5F4ECA7D8609}"/>
              </a:ext>
            </a:extLst>
          </p:cNvPr>
          <p:cNvSpPr/>
          <p:nvPr/>
        </p:nvSpPr>
        <p:spPr>
          <a:xfrm rot="16200000" flipV="1">
            <a:off x="10735164" y="5438660"/>
            <a:ext cx="1090630" cy="474067"/>
          </a:xfrm>
          <a:prstGeom prst="bentArrow">
            <a:avLst>
              <a:gd name="adj1" fmla="val 55725"/>
              <a:gd name="adj2" fmla="val 48147"/>
              <a:gd name="adj3" fmla="val 44288"/>
              <a:gd name="adj4" fmla="val 40435"/>
            </a:avLst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F1DB6B88-4B90-F3A0-81CC-125182D22246}"/>
              </a:ext>
            </a:extLst>
          </p:cNvPr>
          <p:cNvSpPr/>
          <p:nvPr/>
        </p:nvSpPr>
        <p:spPr>
          <a:xfrm>
            <a:off x="534390" y="3184389"/>
            <a:ext cx="2089171" cy="1316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2A92EF0D-9590-F23E-4AA9-55D253216C0E}"/>
              </a:ext>
            </a:extLst>
          </p:cNvPr>
          <p:cNvSpPr/>
          <p:nvPr/>
        </p:nvSpPr>
        <p:spPr>
          <a:xfrm>
            <a:off x="1578975" y="1492766"/>
            <a:ext cx="4997323" cy="13006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Ideally you should isolate you testing data </a:t>
            </a:r>
            <a:r>
              <a:rPr lang="en-US" b="1" dirty="0"/>
              <a:t>before you do anything else! </a:t>
            </a:r>
            <a:r>
              <a:rPr lang="en-US" dirty="0"/>
              <a:t>That means only doing data cleaning and feature engineering on training and validation data.</a:t>
            </a:r>
            <a:endParaRPr lang="da-DK" dirty="0"/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FF3562D3-AD84-5321-E366-213E89630D7F}"/>
              </a:ext>
            </a:extLst>
          </p:cNvPr>
          <p:cNvCxnSpPr>
            <a:cxnSpLocks/>
          </p:cNvCxnSpPr>
          <p:nvPr/>
        </p:nvCxnSpPr>
        <p:spPr>
          <a:xfrm flipH="1">
            <a:off x="2217054" y="2788075"/>
            <a:ext cx="553674" cy="396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7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9AAAB-33DB-04BC-7E13-D09D46E6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3B016-B0A0-CFBC-B7A2-7EC4EB02B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 note on </a:t>
            </a:r>
            <a:r>
              <a:rPr lang="da-DK" dirty="0" err="1"/>
              <a:t>preprocessing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0F08B56-839C-B9CA-4B88-2EB17C4A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653BD633-DAB0-90B0-2244-621D8328EBB1}"/>
              </a:ext>
            </a:extLst>
          </p:cNvPr>
          <p:cNvSpPr/>
          <p:nvPr/>
        </p:nvSpPr>
        <p:spPr>
          <a:xfrm>
            <a:off x="631536" y="3302062"/>
            <a:ext cx="130868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6FEF29EA-9B70-4112-F872-C907F9E7621E}"/>
              </a:ext>
            </a:extLst>
          </p:cNvPr>
          <p:cNvSpPr/>
          <p:nvPr/>
        </p:nvSpPr>
        <p:spPr>
          <a:xfrm rot="5400000">
            <a:off x="1675965" y="3566316"/>
            <a:ext cx="1082178" cy="553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31B7C31C-EB5F-90E4-4B20-CAAB8B72E698}"/>
              </a:ext>
            </a:extLst>
          </p:cNvPr>
          <p:cNvSpPr/>
          <p:nvPr/>
        </p:nvSpPr>
        <p:spPr>
          <a:xfrm rot="5400000">
            <a:off x="2229639" y="3566316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B2E134D5-41E3-2282-4593-B72DDDC07858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12" name="Pil: højre 11">
            <a:extLst>
              <a:ext uri="{FF2B5EF4-FFF2-40B4-BE49-F238E27FC236}">
                <a16:creationId xmlns:a16="http://schemas.microsoft.com/office/drawing/2014/main" id="{9B880885-A279-17A8-CFC2-6403FD82A6A3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33A92371-FFAF-122C-17D4-0DF7F9B9B718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14" name="Pil: højre 13">
            <a:extLst>
              <a:ext uri="{FF2B5EF4-FFF2-40B4-BE49-F238E27FC236}">
                <a16:creationId xmlns:a16="http://schemas.microsoft.com/office/drawing/2014/main" id="{0BD0D37D-20F7-24A0-A457-42F2D5686994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8ADFE26B-877E-96C6-DCD6-766AAE5678CF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16" name="Pil: 180 grader 15">
            <a:extLst>
              <a:ext uri="{FF2B5EF4-FFF2-40B4-BE49-F238E27FC236}">
                <a16:creationId xmlns:a16="http://schemas.microsoft.com/office/drawing/2014/main" id="{D94FFFF7-5A20-51C0-0491-F7C02191F641}"/>
              </a:ext>
            </a:extLst>
          </p:cNvPr>
          <p:cNvSpPr/>
          <p:nvPr/>
        </p:nvSpPr>
        <p:spPr>
          <a:xfrm rot="10800000" flipH="1">
            <a:off x="1123950" y="4500515"/>
            <a:ext cx="354948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7" name="Pil: 180 grader 16">
            <a:extLst>
              <a:ext uri="{FF2B5EF4-FFF2-40B4-BE49-F238E27FC236}">
                <a16:creationId xmlns:a16="http://schemas.microsoft.com/office/drawing/2014/main" id="{FF64D68E-5523-DB9C-46CB-95C20B7AD724}"/>
              </a:ext>
            </a:extLst>
          </p:cNvPr>
          <p:cNvSpPr/>
          <p:nvPr/>
        </p:nvSpPr>
        <p:spPr>
          <a:xfrm rot="10800000" flipH="1">
            <a:off x="2076450" y="4515804"/>
            <a:ext cx="5638143" cy="1561485"/>
          </a:xfrm>
          <a:prstGeom prst="uturnArrow">
            <a:avLst>
              <a:gd name="adj1" fmla="val 16907"/>
              <a:gd name="adj2" fmla="val 19144"/>
              <a:gd name="adj3" fmla="val 16802"/>
              <a:gd name="adj4" fmla="val 39685"/>
              <a:gd name="adj5" fmla="val 100000"/>
            </a:avLst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18" name="Pil: højre 17">
            <a:extLst>
              <a:ext uri="{FF2B5EF4-FFF2-40B4-BE49-F238E27FC236}">
                <a16:creationId xmlns:a16="http://schemas.microsoft.com/office/drawing/2014/main" id="{BF78CF44-AFE1-DCA9-27F4-565214EC4B8C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FD6DFB24-C2F9-0A3C-8707-E0FC46132D85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20" name="Pil: 180 grader 19">
            <a:extLst>
              <a:ext uri="{FF2B5EF4-FFF2-40B4-BE49-F238E27FC236}">
                <a16:creationId xmlns:a16="http://schemas.microsoft.com/office/drawing/2014/main" id="{808EEDF0-E23C-95CC-2F8F-05E2B9BD0572}"/>
              </a:ext>
            </a:extLst>
          </p:cNvPr>
          <p:cNvSpPr/>
          <p:nvPr/>
        </p:nvSpPr>
        <p:spPr>
          <a:xfrm flipH="1">
            <a:off x="4169664" y="2100789"/>
            <a:ext cx="630291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90F4E037-A8EE-C170-9D15-1C6ACD025762}"/>
              </a:ext>
            </a:extLst>
          </p:cNvPr>
          <p:cNvSpPr/>
          <p:nvPr/>
        </p:nvSpPr>
        <p:spPr>
          <a:xfrm>
            <a:off x="9128235" y="5536200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22" name="Pil: bøjet 21">
            <a:extLst>
              <a:ext uri="{FF2B5EF4-FFF2-40B4-BE49-F238E27FC236}">
                <a16:creationId xmlns:a16="http://schemas.microsoft.com/office/drawing/2014/main" id="{6870FD9A-4F4D-95F2-0EE9-5C8B74639165}"/>
              </a:ext>
            </a:extLst>
          </p:cNvPr>
          <p:cNvSpPr/>
          <p:nvPr/>
        </p:nvSpPr>
        <p:spPr>
          <a:xfrm flipV="1">
            <a:off x="7937465" y="4500513"/>
            <a:ext cx="1090630" cy="1435421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3" name="Pil: bøjet 22">
            <a:extLst>
              <a:ext uri="{FF2B5EF4-FFF2-40B4-BE49-F238E27FC236}">
                <a16:creationId xmlns:a16="http://schemas.microsoft.com/office/drawing/2014/main" id="{CE5914DD-380A-7B8C-C6E9-F7BB7FC86233}"/>
              </a:ext>
            </a:extLst>
          </p:cNvPr>
          <p:cNvSpPr/>
          <p:nvPr/>
        </p:nvSpPr>
        <p:spPr>
          <a:xfrm flipV="1">
            <a:off x="2623561" y="4500511"/>
            <a:ext cx="6404533" cy="2231883"/>
          </a:xfrm>
          <a:prstGeom prst="bentArrow">
            <a:avLst>
              <a:gd name="adj1" fmla="val 12386"/>
              <a:gd name="adj2" fmla="val 13069"/>
              <a:gd name="adj3" fmla="val 11944"/>
              <a:gd name="adj4" fmla="val 30530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124CFDAA-EE44-7267-F20C-1EBCD5732176}"/>
              </a:ext>
            </a:extLst>
          </p:cNvPr>
          <p:cNvSpPr/>
          <p:nvPr/>
        </p:nvSpPr>
        <p:spPr>
          <a:xfrm>
            <a:off x="10110622" y="453409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25" name="Pil: bøjet 24">
            <a:extLst>
              <a:ext uri="{FF2B5EF4-FFF2-40B4-BE49-F238E27FC236}">
                <a16:creationId xmlns:a16="http://schemas.microsoft.com/office/drawing/2014/main" id="{9D38C46E-36D4-CACC-3865-DB86A53D20CD}"/>
              </a:ext>
            </a:extLst>
          </p:cNvPr>
          <p:cNvSpPr/>
          <p:nvPr/>
        </p:nvSpPr>
        <p:spPr>
          <a:xfrm rot="16200000" flipV="1">
            <a:off x="10735164" y="5438660"/>
            <a:ext cx="1090630" cy="474067"/>
          </a:xfrm>
          <a:prstGeom prst="bentArrow">
            <a:avLst>
              <a:gd name="adj1" fmla="val 55725"/>
              <a:gd name="adj2" fmla="val 48147"/>
              <a:gd name="adj3" fmla="val 44288"/>
              <a:gd name="adj4" fmla="val 40435"/>
            </a:avLst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26" name="Rektangel: afrundede hjørner 25">
            <a:extLst>
              <a:ext uri="{FF2B5EF4-FFF2-40B4-BE49-F238E27FC236}">
                <a16:creationId xmlns:a16="http://schemas.microsoft.com/office/drawing/2014/main" id="{53EC5A97-37C8-D053-BBF7-4A455F9F743E}"/>
              </a:ext>
            </a:extLst>
          </p:cNvPr>
          <p:cNvSpPr/>
          <p:nvPr/>
        </p:nvSpPr>
        <p:spPr>
          <a:xfrm>
            <a:off x="498765" y="3184389"/>
            <a:ext cx="2648197" cy="1316122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D7845FD6-FD04-E8FE-4183-DB8F31380A1B}"/>
              </a:ext>
            </a:extLst>
          </p:cNvPr>
          <p:cNvSpPr/>
          <p:nvPr/>
        </p:nvSpPr>
        <p:spPr>
          <a:xfrm>
            <a:off x="1578975" y="1492766"/>
            <a:ext cx="4997323" cy="1300615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But often this is quite impractical. So for simplicity, we will often do data preparation on </a:t>
            </a:r>
            <a:r>
              <a:rPr lang="en-US" b="1" dirty="0"/>
              <a:t>all</a:t>
            </a:r>
            <a:r>
              <a:rPr lang="en-US" dirty="0"/>
              <a:t> data, and separate the test data after that!</a:t>
            </a:r>
            <a:endParaRPr lang="da-DK" dirty="0"/>
          </a:p>
        </p:txBody>
      </p:sp>
      <p:cxnSp>
        <p:nvCxnSpPr>
          <p:cNvPr id="29" name="Lige forbindelse 28">
            <a:extLst>
              <a:ext uri="{FF2B5EF4-FFF2-40B4-BE49-F238E27FC236}">
                <a16:creationId xmlns:a16="http://schemas.microsoft.com/office/drawing/2014/main" id="{E3E889A5-A248-A077-CF33-748B1DAFD3A4}"/>
              </a:ext>
            </a:extLst>
          </p:cNvPr>
          <p:cNvCxnSpPr>
            <a:cxnSpLocks/>
          </p:cNvCxnSpPr>
          <p:nvPr/>
        </p:nvCxnSpPr>
        <p:spPr>
          <a:xfrm flipH="1">
            <a:off x="2217054" y="2788075"/>
            <a:ext cx="553674" cy="39631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46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2E80F-3C20-A880-0879-4E8C60D59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EB1384-2DEF-4A6A-C937-B52EEA53F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701029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Validation</a:t>
            </a:r>
            <a:r>
              <a:rPr lang="da-DK" dirty="0"/>
              <a:t> Methods and performance </a:t>
            </a:r>
            <a:r>
              <a:rPr lang="da-DK" dirty="0" err="1"/>
              <a:t>metrics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B5D22FC-331F-3569-278C-63F22D6B0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>
                <a:solidFill>
                  <a:schemeClr val="accent2"/>
                </a:solidFill>
              </a:rPr>
              <a:t>Validation</a:t>
            </a:r>
            <a:r>
              <a:rPr lang="da-DK" dirty="0">
                <a:solidFill>
                  <a:schemeClr val="accent2"/>
                </a:solidFill>
              </a:rPr>
              <a:t> </a:t>
            </a:r>
            <a:r>
              <a:rPr lang="da-DK" dirty="0" err="1">
                <a:solidFill>
                  <a:schemeClr val="accent2"/>
                </a:solidFill>
              </a:rPr>
              <a:t>methods</a:t>
            </a:r>
            <a:endParaRPr lang="da-DK" dirty="0">
              <a:solidFill>
                <a:schemeClr val="accent2"/>
              </a:solidFill>
            </a:endParaRPr>
          </a:p>
          <a:p>
            <a:r>
              <a:rPr lang="da-DK" dirty="0"/>
              <a:t>Performance </a:t>
            </a:r>
            <a:r>
              <a:rPr lang="da-DK" dirty="0" err="1"/>
              <a:t>metrics</a:t>
            </a:r>
            <a:endParaRPr lang="da-DK" dirty="0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4F837D50-E573-D632-FAB6-DCEB13A4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67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B4F81-CE3F-A5C3-E12A-594A7BA44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3480B-D8DC-4A18-4400-4A7B7A22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big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8F1F8B4-0630-8D4C-58F2-41923D8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1A65D08-FB7A-5FDE-6DB4-8C6AB09F4FAD}"/>
              </a:ext>
            </a:extLst>
          </p:cNvPr>
          <p:cNvSpPr/>
          <p:nvPr/>
        </p:nvSpPr>
        <p:spPr>
          <a:xfrm>
            <a:off x="5326295" y="342900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Model</a:t>
            </a:r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B63D92B9-652A-3FD5-002C-A1B6F1D52801}"/>
              </a:ext>
            </a:extLst>
          </p:cNvPr>
          <p:cNvSpPr/>
          <p:nvPr/>
        </p:nvSpPr>
        <p:spPr>
          <a:xfrm>
            <a:off x="7320345" y="3692435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288FC83B-36C4-7C17-D582-0A45ABF0EA26}"/>
              </a:ext>
            </a:extLst>
          </p:cNvPr>
          <p:cNvSpPr/>
          <p:nvPr/>
        </p:nvSpPr>
        <p:spPr>
          <a:xfrm>
            <a:off x="8256169" y="3970090"/>
            <a:ext cx="1862356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950D9FD5-1851-1788-24E8-E5F948A14648}"/>
              </a:ext>
            </a:extLst>
          </p:cNvPr>
          <p:cNvSpPr/>
          <p:nvPr/>
        </p:nvSpPr>
        <p:spPr>
          <a:xfrm>
            <a:off x="4408179" y="369535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3C6AAF92-832E-E3C6-3655-62442DEA5468}"/>
              </a:ext>
            </a:extLst>
          </p:cNvPr>
          <p:cNvSpPr/>
          <p:nvPr/>
        </p:nvSpPr>
        <p:spPr>
          <a:xfrm>
            <a:off x="1842748" y="342900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1789C0C0-73BD-B272-83F0-68AE1ACCE8E2}"/>
              </a:ext>
            </a:extLst>
          </p:cNvPr>
          <p:cNvSpPr/>
          <p:nvPr/>
        </p:nvSpPr>
        <p:spPr>
          <a:xfrm rot="5400000">
            <a:off x="3440851" y="3693254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206CD1BA-F589-E80C-DC8D-CB797D460BA1}"/>
              </a:ext>
            </a:extLst>
          </p:cNvPr>
          <p:cNvSpPr/>
          <p:nvPr/>
        </p:nvSpPr>
        <p:spPr>
          <a:xfrm>
            <a:off x="8256169" y="3439489"/>
            <a:ext cx="1862356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422367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DE57D-5F86-6580-9424-05AA176F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 of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532F6CB-C062-0256-9230-A48B7A3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2" descr="Orangutan babies - a slection of photos of Orangutan babies">
            <a:extLst>
              <a:ext uri="{FF2B5EF4-FFF2-40B4-BE49-F238E27FC236}">
                <a16:creationId xmlns:a16="http://schemas.microsoft.com/office/drawing/2014/main" id="{29917E27-C731-1262-A42B-8051CB046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4" y="2356005"/>
            <a:ext cx="2576063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39BA890E-0E94-A8A9-C222-DD3407BC47C5}"/>
              </a:ext>
            </a:extLst>
          </p:cNvPr>
          <p:cNvSpPr txBox="1"/>
          <p:nvPr/>
        </p:nvSpPr>
        <p:spPr>
          <a:xfrm>
            <a:off x="3313328" y="39782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3" name="Picture 4" descr="Morphology - Orang Utan Republik Foundation">
            <a:extLst>
              <a:ext uri="{FF2B5EF4-FFF2-40B4-BE49-F238E27FC236}">
                <a16:creationId xmlns:a16="http://schemas.microsoft.com/office/drawing/2014/main" id="{64AE46BA-E956-C29E-02C4-C281B83B1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4" y="4683570"/>
            <a:ext cx="2554837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05BBBEA-C4DA-9F5B-7DCF-FA951CD307CF}"/>
              </a:ext>
            </a:extLst>
          </p:cNvPr>
          <p:cNvSpPr txBox="1"/>
          <p:nvPr/>
        </p:nvSpPr>
        <p:spPr>
          <a:xfrm>
            <a:off x="3153567" y="6314634"/>
            <a:ext cx="30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not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5" name="Picture 6" descr="Snakes in the city">
            <a:extLst>
              <a:ext uri="{FF2B5EF4-FFF2-40B4-BE49-F238E27FC236}">
                <a16:creationId xmlns:a16="http://schemas.microsoft.com/office/drawing/2014/main" id="{EC0F86C0-7BEE-0F19-53AB-BE964B1A5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6445114" y="2356005"/>
            <a:ext cx="2576063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kstfelt 15">
            <a:extLst>
              <a:ext uri="{FF2B5EF4-FFF2-40B4-BE49-F238E27FC236}">
                <a16:creationId xmlns:a16="http://schemas.microsoft.com/office/drawing/2014/main" id="{5C9B79A3-8BDB-5968-054A-CD0EDBC567F7}"/>
              </a:ext>
            </a:extLst>
          </p:cNvPr>
          <p:cNvSpPr txBox="1"/>
          <p:nvPr/>
        </p:nvSpPr>
        <p:spPr>
          <a:xfrm>
            <a:off x="6604990" y="39782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7" name="Picture 12" descr="Polar Bear | Species | WWF">
            <a:extLst>
              <a:ext uri="{FF2B5EF4-FFF2-40B4-BE49-F238E27FC236}">
                <a16:creationId xmlns:a16="http://schemas.microsoft.com/office/drawing/2014/main" id="{152D3635-F020-85F5-E547-1A757303B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6445114" y="4683570"/>
            <a:ext cx="2576062" cy="17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kstfelt 17">
            <a:extLst>
              <a:ext uri="{FF2B5EF4-FFF2-40B4-BE49-F238E27FC236}">
                <a16:creationId xmlns:a16="http://schemas.microsoft.com/office/drawing/2014/main" id="{44020B93-0D49-B5DB-9B69-99E9DD6C8A99}"/>
              </a:ext>
            </a:extLst>
          </p:cNvPr>
          <p:cNvSpPr txBox="1"/>
          <p:nvPr/>
        </p:nvSpPr>
        <p:spPr>
          <a:xfrm>
            <a:off x="6445114" y="6314634"/>
            <a:ext cx="30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not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293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0D7F-DB73-40AA-D8B3-62CC7BB76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CF8854-463D-4203-E72F-F45D85FD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 of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9869C3EA-D263-AF93-BB58-52669A3FE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26" name="Picture 2" descr="Orangutan babies - a slection of photos of Orangutan babies">
            <a:extLst>
              <a:ext uri="{FF2B5EF4-FFF2-40B4-BE49-F238E27FC236}">
                <a16:creationId xmlns:a16="http://schemas.microsoft.com/office/drawing/2014/main" id="{254E0745-DA02-87B0-E680-B2ACBE216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4" y="2356005"/>
            <a:ext cx="2576063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F146404B-CAE9-41A9-F9BA-8F9F97C8E0A9}"/>
              </a:ext>
            </a:extLst>
          </p:cNvPr>
          <p:cNvSpPr txBox="1"/>
          <p:nvPr/>
        </p:nvSpPr>
        <p:spPr>
          <a:xfrm>
            <a:off x="3313328" y="39782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028" name="Picture 4" descr="Morphology - Orang Utan Republik Foundation">
            <a:extLst>
              <a:ext uri="{FF2B5EF4-FFF2-40B4-BE49-F238E27FC236}">
                <a16:creationId xmlns:a16="http://schemas.microsoft.com/office/drawing/2014/main" id="{5E0092C6-ECCE-9ABC-C95D-B645BFB8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3454" y="4683570"/>
            <a:ext cx="2554837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BAF9A432-32E9-BEBB-4144-B33E084FBEE2}"/>
              </a:ext>
            </a:extLst>
          </p:cNvPr>
          <p:cNvSpPr txBox="1"/>
          <p:nvPr/>
        </p:nvSpPr>
        <p:spPr>
          <a:xfrm>
            <a:off x="3153567" y="6314634"/>
            <a:ext cx="30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not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030" name="Picture 6" descr="Snakes in the city">
            <a:extLst>
              <a:ext uri="{FF2B5EF4-FFF2-40B4-BE49-F238E27FC236}">
                <a16:creationId xmlns:a16="http://schemas.microsoft.com/office/drawing/2014/main" id="{B835D49E-BA15-D25B-E96B-7FACA1B252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6445114" y="2356005"/>
            <a:ext cx="2576063" cy="170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30377D05-5125-1F9B-7B5F-1C8F3F5277E0}"/>
              </a:ext>
            </a:extLst>
          </p:cNvPr>
          <p:cNvSpPr txBox="1"/>
          <p:nvPr/>
        </p:nvSpPr>
        <p:spPr>
          <a:xfrm>
            <a:off x="6604990" y="3978234"/>
            <a:ext cx="2303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036" name="Picture 12" descr="Polar Bear | Species | WWF">
            <a:extLst>
              <a:ext uri="{FF2B5EF4-FFF2-40B4-BE49-F238E27FC236}">
                <a16:creationId xmlns:a16="http://schemas.microsoft.com/office/drawing/2014/main" id="{95740EDD-AC17-1A68-9060-BEB3292DCF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6445114" y="4683570"/>
            <a:ext cx="2576062" cy="170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FFFD6917-CB89-0926-71A2-6956DFD74FCC}"/>
              </a:ext>
            </a:extLst>
          </p:cNvPr>
          <p:cNvSpPr txBox="1"/>
          <p:nvPr/>
        </p:nvSpPr>
        <p:spPr>
          <a:xfrm>
            <a:off x="6445114" y="6314634"/>
            <a:ext cx="3057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”This is not an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84EDF604-EA85-93FB-291E-4F09896A8E35}"/>
              </a:ext>
            </a:extLst>
          </p:cNvPr>
          <p:cNvSpPr txBox="1"/>
          <p:nvPr/>
        </p:nvSpPr>
        <p:spPr>
          <a:xfrm>
            <a:off x="3551362" y="2643193"/>
            <a:ext cx="1827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200" dirty="0">
                <a:solidFill>
                  <a:schemeClr val="bg1"/>
                </a:solidFill>
              </a:rPr>
              <a:t>TRUE</a:t>
            </a:r>
          </a:p>
          <a:p>
            <a:pPr algn="ctr"/>
            <a:r>
              <a:rPr lang="da-DK" sz="3200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6313179D-E7CF-7258-B7AC-10EFA272125C}"/>
              </a:ext>
            </a:extLst>
          </p:cNvPr>
          <p:cNvSpPr txBox="1"/>
          <p:nvPr/>
        </p:nvSpPr>
        <p:spPr>
          <a:xfrm>
            <a:off x="3438863" y="5024245"/>
            <a:ext cx="2052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200" dirty="0">
                <a:solidFill>
                  <a:schemeClr val="bg1"/>
                </a:solidFill>
              </a:rPr>
              <a:t>FALSE</a:t>
            </a:r>
          </a:p>
          <a:p>
            <a:pPr algn="ctr"/>
            <a:r>
              <a:rPr lang="da-DK" sz="3200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A9FE6092-01BA-2BCD-813D-5698BAA85BB3}"/>
              </a:ext>
            </a:extLst>
          </p:cNvPr>
          <p:cNvSpPr txBox="1"/>
          <p:nvPr/>
        </p:nvSpPr>
        <p:spPr>
          <a:xfrm>
            <a:off x="6843024" y="2643193"/>
            <a:ext cx="18277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200" dirty="0">
                <a:solidFill>
                  <a:schemeClr val="bg1"/>
                </a:solidFill>
              </a:rPr>
              <a:t>FALSE</a:t>
            </a:r>
          </a:p>
          <a:p>
            <a:pPr algn="ctr"/>
            <a:r>
              <a:rPr lang="da-DK" sz="3200" dirty="0">
                <a:solidFill>
                  <a:schemeClr val="bg1"/>
                </a:solidFill>
              </a:rPr>
              <a:t>POSITIVE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C6CA87AF-6F63-C2FA-1EB5-F4EA96258491}"/>
              </a:ext>
            </a:extLst>
          </p:cNvPr>
          <p:cNvSpPr txBox="1"/>
          <p:nvPr/>
        </p:nvSpPr>
        <p:spPr>
          <a:xfrm>
            <a:off x="6730525" y="4997638"/>
            <a:ext cx="20527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3200" dirty="0">
                <a:solidFill>
                  <a:schemeClr val="bg1"/>
                </a:solidFill>
              </a:rPr>
              <a:t>TRUE</a:t>
            </a:r>
          </a:p>
          <a:p>
            <a:pPr algn="ctr"/>
            <a:r>
              <a:rPr lang="da-DK" sz="3200" dirty="0">
                <a:solidFill>
                  <a:schemeClr val="bg1"/>
                </a:solidFill>
              </a:rPr>
              <a:t>NEGATIVE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3A0E95F9-0114-815B-814D-F41314481393}"/>
              </a:ext>
            </a:extLst>
          </p:cNvPr>
          <p:cNvSpPr txBox="1"/>
          <p:nvPr/>
        </p:nvSpPr>
        <p:spPr>
          <a:xfrm>
            <a:off x="5417519" y="166238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B54F8778-C6B8-8E9C-382C-D6893BEF0B67}"/>
              </a:ext>
            </a:extLst>
          </p:cNvPr>
          <p:cNvSpPr txBox="1"/>
          <p:nvPr/>
        </p:nvSpPr>
        <p:spPr>
          <a:xfrm rot="16200000">
            <a:off x="1541859" y="4137098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E0E34E28-B206-ECB6-0FD7-AEAB6439875B}"/>
              </a:ext>
            </a:extLst>
          </p:cNvPr>
          <p:cNvSpPr txBox="1"/>
          <p:nvPr/>
        </p:nvSpPr>
        <p:spPr>
          <a:xfrm>
            <a:off x="3931129" y="1906215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7CE85DF4-7BE1-F195-23A9-17E45B377A5F}"/>
              </a:ext>
            </a:extLst>
          </p:cNvPr>
          <p:cNvSpPr txBox="1"/>
          <p:nvPr/>
        </p:nvSpPr>
        <p:spPr>
          <a:xfrm>
            <a:off x="7159489" y="1906214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E145A0A-9425-49C7-8270-75FCCFE866A9}"/>
              </a:ext>
            </a:extLst>
          </p:cNvPr>
          <p:cNvSpPr txBox="1"/>
          <p:nvPr/>
        </p:nvSpPr>
        <p:spPr>
          <a:xfrm rot="16200000">
            <a:off x="2358778" y="2950969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080D561B-CF38-1390-B3C3-16C9E22AEA8A}"/>
              </a:ext>
            </a:extLst>
          </p:cNvPr>
          <p:cNvSpPr txBox="1"/>
          <p:nvPr/>
        </p:nvSpPr>
        <p:spPr>
          <a:xfrm rot="16200000">
            <a:off x="2338397" y="5364213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pic>
        <p:nvPicPr>
          <p:cNvPr id="12" name="Picture 2" descr="Orangutan">
            <a:extLst>
              <a:ext uri="{FF2B5EF4-FFF2-40B4-BE49-F238E27FC236}">
                <a16:creationId xmlns:a16="http://schemas.microsoft.com/office/drawing/2014/main" id="{2D8AF5C8-327C-2DD4-E8E1-C75519B7B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5198" r="345" b="7659"/>
          <a:stretch/>
        </p:blipFill>
        <p:spPr bwMode="auto">
          <a:xfrm>
            <a:off x="-2840961" y="4683570"/>
            <a:ext cx="1503133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ow | Description, Heifer, &amp; Facts | Britannica">
            <a:extLst>
              <a:ext uri="{FF2B5EF4-FFF2-40B4-BE49-F238E27FC236}">
                <a16:creationId xmlns:a16="http://schemas.microsoft.com/office/drawing/2014/main" id="{7876277A-D3E5-0980-B3BB-B21BF59D7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84640" y="6456384"/>
            <a:ext cx="1496102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Gorilla | Species | WWF">
            <a:extLst>
              <a:ext uri="{FF2B5EF4-FFF2-40B4-BE49-F238E27FC236}">
                <a16:creationId xmlns:a16="http://schemas.microsoft.com/office/drawing/2014/main" id="{7E819B54-CC3D-BA0A-744F-2D5FD1D28D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0" b="2589"/>
          <a:stretch/>
        </p:blipFill>
        <p:spPr bwMode="auto">
          <a:xfrm>
            <a:off x="868571" y="7254105"/>
            <a:ext cx="1498661" cy="9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 descr="Where do orangutans live? And eight other orangutan facts | Stories | WWF">
            <a:extLst>
              <a:ext uri="{FF2B5EF4-FFF2-40B4-BE49-F238E27FC236}">
                <a16:creationId xmlns:a16="http://schemas.microsoft.com/office/drawing/2014/main" id="{555EFAD2-C83F-5F41-669F-2B18C35B88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r="7028"/>
          <a:stretch/>
        </p:blipFill>
        <p:spPr bwMode="auto">
          <a:xfrm>
            <a:off x="4036499" y="7049044"/>
            <a:ext cx="1484798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Orangutan guide: species facts, diet and best places to see - Discover  Wildlife">
            <a:extLst>
              <a:ext uri="{FF2B5EF4-FFF2-40B4-BE49-F238E27FC236}">
                <a16:creationId xmlns:a16="http://schemas.microsoft.com/office/drawing/2014/main" id="{04AF48DB-E5C7-7814-B8E1-6290F68C95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-2848050" y="8050742"/>
            <a:ext cx="1510222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Potoo - Wikipedia">
            <a:extLst>
              <a:ext uri="{FF2B5EF4-FFF2-40B4-BE49-F238E27FC236}">
                <a16:creationId xmlns:a16="http://schemas.microsoft.com/office/drawing/2014/main" id="{1775448E-9D9B-63B3-BDE7-84A5EB919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14" y="8856812"/>
            <a:ext cx="1511275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Lemurs of Madagascar | CNN">
            <a:extLst>
              <a:ext uri="{FF2B5EF4-FFF2-40B4-BE49-F238E27FC236}">
                <a16:creationId xmlns:a16="http://schemas.microsoft.com/office/drawing/2014/main" id="{07E20848-37D0-8B29-0558-43727605A4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4"/>
          <a:stretch/>
        </p:blipFill>
        <p:spPr bwMode="auto">
          <a:xfrm>
            <a:off x="2966255" y="8937241"/>
            <a:ext cx="1498979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 descr="My Brutal Sumatra Orangutan Trek: A Jungle Adventure">
            <a:extLst>
              <a:ext uri="{FF2B5EF4-FFF2-40B4-BE49-F238E27FC236}">
                <a16:creationId xmlns:a16="http://schemas.microsoft.com/office/drawing/2014/main" id="{2B649470-DF01-0E60-4270-19C42E042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5729517" y="8365647"/>
            <a:ext cx="1521498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06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47CA3-095E-CD34-0F39-55B5952CF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EDDC892B-1551-9CEF-23EC-AD31D79DC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3314"/>
              </p:ext>
            </p:extLst>
          </p:nvPr>
        </p:nvGraphicFramePr>
        <p:xfrm>
          <a:off x="7666601" y="3890152"/>
          <a:ext cx="2776638" cy="24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319">
                  <a:extLst>
                    <a:ext uri="{9D8B030D-6E8A-4147-A177-3AD203B41FA5}">
                      <a16:colId xmlns:a16="http://schemas.microsoft.com/office/drawing/2014/main" val="2607142735"/>
                    </a:ext>
                  </a:extLst>
                </a:gridCol>
                <a:gridCol w="1388319">
                  <a:extLst>
                    <a:ext uri="{9D8B030D-6E8A-4147-A177-3AD203B41FA5}">
                      <a16:colId xmlns:a16="http://schemas.microsoft.com/office/drawing/2014/main" val="4033935035"/>
                    </a:ext>
                  </a:extLst>
                </a:gridCol>
              </a:tblGrid>
              <a:tr h="121224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0752"/>
                  </a:ext>
                </a:extLst>
              </a:tr>
              <a:tr h="1212241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659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0C3F10B-7086-2A2A-08F5-00F3BD335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 of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8F0BA8E-56F9-C333-3BD8-89BF493E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26" name="Picture 2" descr="Orangutan babies - a slection of photos of Orangutan babies">
            <a:extLst>
              <a:ext uri="{FF2B5EF4-FFF2-40B4-BE49-F238E27FC236}">
                <a16:creationId xmlns:a16="http://schemas.microsoft.com/office/drawing/2014/main" id="{B7EAA8E4-B179-8881-5B94-498A3840C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1" y="2013091"/>
            <a:ext cx="1503133" cy="9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827BA050-6D6A-F807-192E-0D678B292F9E}"/>
              </a:ext>
            </a:extLst>
          </p:cNvPr>
          <p:cNvSpPr txBox="1"/>
          <p:nvPr/>
        </p:nvSpPr>
        <p:spPr>
          <a:xfrm>
            <a:off x="375112" y="2948634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028" name="Picture 4" descr="Morphology - Orang Utan Republik Foundation">
            <a:extLst>
              <a:ext uri="{FF2B5EF4-FFF2-40B4-BE49-F238E27FC236}">
                <a16:creationId xmlns:a16="http://schemas.microsoft.com/office/drawing/2014/main" id="{428C14E8-DA72-9B44-9443-D31A1F149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013091"/>
            <a:ext cx="1490747" cy="9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kes in the city">
            <a:extLst>
              <a:ext uri="{FF2B5EF4-FFF2-40B4-BE49-F238E27FC236}">
                <a16:creationId xmlns:a16="http://schemas.microsoft.com/office/drawing/2014/main" id="{B6E74A1F-5527-0CCA-4A06-04C5362DD8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3475516" y="2013091"/>
            <a:ext cx="1514785" cy="10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lar Bear | Species | WWF">
            <a:extLst>
              <a:ext uri="{FF2B5EF4-FFF2-40B4-BE49-F238E27FC236}">
                <a16:creationId xmlns:a16="http://schemas.microsoft.com/office/drawing/2014/main" id="{E9F5A2BE-423F-7F3A-225C-F4D4FD589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5071441" y="2013091"/>
            <a:ext cx="147993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CCCB4F03-0AA0-434A-542D-FDB5EBD2B493}"/>
              </a:ext>
            </a:extLst>
          </p:cNvPr>
          <p:cNvSpPr txBox="1"/>
          <p:nvPr/>
        </p:nvSpPr>
        <p:spPr>
          <a:xfrm>
            <a:off x="7738971" y="4151588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TRUE</a:t>
            </a:r>
          </a:p>
          <a:p>
            <a:pPr algn="ctr"/>
            <a:r>
              <a:rPr lang="da-DK" sz="2000" dirty="0"/>
              <a:t>POSITIVE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C90E136C-A194-DA47-1B17-6C3F5AB91474}"/>
              </a:ext>
            </a:extLst>
          </p:cNvPr>
          <p:cNvSpPr txBox="1"/>
          <p:nvPr/>
        </p:nvSpPr>
        <p:spPr>
          <a:xfrm>
            <a:off x="8380691" y="311981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CCDBFFB9-1148-ED0A-7DE7-5C22E2F4C575}"/>
              </a:ext>
            </a:extLst>
          </p:cNvPr>
          <p:cNvSpPr txBox="1"/>
          <p:nvPr/>
        </p:nvSpPr>
        <p:spPr>
          <a:xfrm rot="16200000">
            <a:off x="6029054" y="4878203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59A9240E-BDBE-BFD0-5CE9-CA40C417BEE1}"/>
              </a:ext>
            </a:extLst>
          </p:cNvPr>
          <p:cNvSpPr txBox="1"/>
          <p:nvPr/>
        </p:nvSpPr>
        <p:spPr>
          <a:xfrm>
            <a:off x="7784147" y="3428488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936EB546-4479-BEAC-2A26-44D479F9BC2D}"/>
              </a:ext>
            </a:extLst>
          </p:cNvPr>
          <p:cNvSpPr txBox="1"/>
          <p:nvPr/>
        </p:nvSpPr>
        <p:spPr>
          <a:xfrm>
            <a:off x="9164553" y="3428488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2C1D96A9-A42E-DAE6-09C2-FC065AAE80D7}"/>
              </a:ext>
            </a:extLst>
          </p:cNvPr>
          <p:cNvSpPr txBox="1"/>
          <p:nvPr/>
        </p:nvSpPr>
        <p:spPr>
          <a:xfrm rot="16200000">
            <a:off x="6817860" y="4196650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EE6BBC5-D1E8-2B36-6529-6A9D3C6A5AEF}"/>
              </a:ext>
            </a:extLst>
          </p:cNvPr>
          <p:cNvSpPr txBox="1"/>
          <p:nvPr/>
        </p:nvSpPr>
        <p:spPr>
          <a:xfrm rot="16200000">
            <a:off x="6790610" y="5572560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A712804A-6AC4-9113-EBDC-4D44AE43D70B}"/>
              </a:ext>
            </a:extLst>
          </p:cNvPr>
          <p:cNvSpPr txBox="1"/>
          <p:nvPr/>
        </p:nvSpPr>
        <p:spPr>
          <a:xfrm>
            <a:off x="1806994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8B02F9B4-CAEA-083C-B3AC-BC90B7C32C31}"/>
              </a:ext>
            </a:extLst>
          </p:cNvPr>
          <p:cNvSpPr txBox="1"/>
          <p:nvPr/>
        </p:nvSpPr>
        <p:spPr>
          <a:xfrm>
            <a:off x="4981976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089DCE10-0D85-0CDD-AD6D-D5433C7F2548}"/>
              </a:ext>
            </a:extLst>
          </p:cNvPr>
          <p:cNvSpPr txBox="1"/>
          <p:nvPr/>
        </p:nvSpPr>
        <p:spPr>
          <a:xfrm>
            <a:off x="3544831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0" name="Picture 2" descr="Orangutan">
            <a:extLst>
              <a:ext uri="{FF2B5EF4-FFF2-40B4-BE49-F238E27FC236}">
                <a16:creationId xmlns:a16="http://schemas.microsoft.com/office/drawing/2014/main" id="{EF610188-521F-AA07-2278-039BF6DEB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5198" r="345" b="7659"/>
          <a:stretch/>
        </p:blipFill>
        <p:spPr bwMode="auto">
          <a:xfrm>
            <a:off x="290606" y="3451264"/>
            <a:ext cx="1503133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B3B0A944-8C57-C443-DCEB-BE86C3902D46}"/>
              </a:ext>
            </a:extLst>
          </p:cNvPr>
          <p:cNvSpPr txBox="1"/>
          <p:nvPr/>
        </p:nvSpPr>
        <p:spPr>
          <a:xfrm>
            <a:off x="371343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2" name="Picture 4" descr="Cow | Description, Heifer, &amp; Facts | Britannica">
            <a:extLst>
              <a:ext uri="{FF2B5EF4-FFF2-40B4-BE49-F238E27FC236}">
                <a16:creationId xmlns:a16="http://schemas.microsoft.com/office/drawing/2014/main" id="{4E99A9C8-EEAB-777C-940D-782217A73D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1" y="3451264"/>
            <a:ext cx="1496102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89003DE9-F20E-95B1-9E0D-0044EF05C018}"/>
              </a:ext>
            </a:extLst>
          </p:cNvPr>
          <p:cNvSpPr txBox="1"/>
          <p:nvPr/>
        </p:nvSpPr>
        <p:spPr>
          <a:xfrm>
            <a:off x="1821679" y="436355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4" name="Picture 6" descr="Gorilla | Species | WWF">
            <a:extLst>
              <a:ext uri="{FF2B5EF4-FFF2-40B4-BE49-F238E27FC236}">
                <a16:creationId xmlns:a16="http://schemas.microsoft.com/office/drawing/2014/main" id="{6C76C17B-6A8C-2820-348D-846B59568A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0" b="2589"/>
          <a:stretch/>
        </p:blipFill>
        <p:spPr bwMode="auto">
          <a:xfrm>
            <a:off x="3487391" y="3451263"/>
            <a:ext cx="1498661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BC48276E-8C10-D9B1-AC48-7EEC1240DB96}"/>
              </a:ext>
            </a:extLst>
          </p:cNvPr>
          <p:cNvSpPr txBox="1"/>
          <p:nvPr/>
        </p:nvSpPr>
        <p:spPr>
          <a:xfrm>
            <a:off x="3563988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6" name="Picture 8" descr="Where do orangutans live? And eight other orangutan facts | Stories | WWF">
            <a:extLst>
              <a:ext uri="{FF2B5EF4-FFF2-40B4-BE49-F238E27FC236}">
                <a16:creationId xmlns:a16="http://schemas.microsoft.com/office/drawing/2014/main" id="{68206DC4-6F3A-E99E-2EEB-E50229A054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r="7028"/>
          <a:stretch/>
        </p:blipFill>
        <p:spPr bwMode="auto">
          <a:xfrm>
            <a:off x="5069869" y="3451264"/>
            <a:ext cx="1484798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kstfelt 29">
            <a:extLst>
              <a:ext uri="{FF2B5EF4-FFF2-40B4-BE49-F238E27FC236}">
                <a16:creationId xmlns:a16="http://schemas.microsoft.com/office/drawing/2014/main" id="{DAB8DD6F-DC46-00AC-85D8-2923F7F6921A}"/>
              </a:ext>
            </a:extLst>
          </p:cNvPr>
          <p:cNvSpPr txBox="1"/>
          <p:nvPr/>
        </p:nvSpPr>
        <p:spPr>
          <a:xfrm>
            <a:off x="5167487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62131360-B2E5-585D-D4F4-6278E3A075B3}"/>
              </a:ext>
            </a:extLst>
          </p:cNvPr>
          <p:cNvSpPr txBox="1"/>
          <p:nvPr/>
        </p:nvSpPr>
        <p:spPr>
          <a:xfrm>
            <a:off x="9164553" y="4151588"/>
            <a:ext cx="1212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FALSE</a:t>
            </a:r>
          </a:p>
          <a:p>
            <a:pPr algn="ctr"/>
            <a:r>
              <a:rPr lang="da-DK" sz="2000" dirty="0"/>
              <a:t>POSITIVE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CB224FB7-BBCE-7F5D-CC98-66D129388E98}"/>
              </a:ext>
            </a:extLst>
          </p:cNvPr>
          <p:cNvSpPr txBox="1"/>
          <p:nvPr/>
        </p:nvSpPr>
        <p:spPr>
          <a:xfrm>
            <a:off x="9080315" y="5345697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TRUE</a:t>
            </a:r>
          </a:p>
          <a:p>
            <a:pPr algn="ctr"/>
            <a:r>
              <a:rPr lang="da-DK" sz="2000" dirty="0"/>
              <a:t>NEGATIVE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A27F8EA0-62F9-9E1A-FC5A-29B7B82F7656}"/>
              </a:ext>
            </a:extLst>
          </p:cNvPr>
          <p:cNvSpPr txBox="1"/>
          <p:nvPr/>
        </p:nvSpPr>
        <p:spPr>
          <a:xfrm>
            <a:off x="7692780" y="5347912"/>
            <a:ext cx="1351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FALSE</a:t>
            </a:r>
          </a:p>
          <a:p>
            <a:pPr algn="ctr"/>
            <a:r>
              <a:rPr lang="da-DK" sz="2000" dirty="0"/>
              <a:t>NEGATIVE</a:t>
            </a:r>
          </a:p>
        </p:txBody>
      </p:sp>
      <p:pic>
        <p:nvPicPr>
          <p:cNvPr id="2060" name="Picture 12" descr="Orangutan guide: species facts, diet and best places to see - Discover  Wildlife">
            <a:extLst>
              <a:ext uri="{FF2B5EF4-FFF2-40B4-BE49-F238E27FC236}">
                <a16:creationId xmlns:a16="http://schemas.microsoft.com/office/drawing/2014/main" id="{C6029F9B-86C3-6C88-4D53-99E03E1858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287061" y="4856748"/>
            <a:ext cx="1510222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C309F9D-A2FA-2F54-CFFB-A349BD90C05F}"/>
              </a:ext>
            </a:extLst>
          </p:cNvPr>
          <p:cNvSpPr txBox="1"/>
          <p:nvPr/>
        </p:nvSpPr>
        <p:spPr>
          <a:xfrm>
            <a:off x="386776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7" name="Picture 2" descr="Potoo - Wikipedia">
            <a:extLst>
              <a:ext uri="{FF2B5EF4-FFF2-40B4-BE49-F238E27FC236}">
                <a16:creationId xmlns:a16="http://schemas.microsoft.com/office/drawing/2014/main" id="{ACDB4F6F-4F37-5EE7-9021-CCA53C91B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1" y="4856748"/>
            <a:ext cx="1511275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6B714789-AB04-37E7-C444-A85B69FE9383}"/>
              </a:ext>
            </a:extLst>
          </p:cNvPr>
          <p:cNvSpPr txBox="1"/>
          <p:nvPr/>
        </p:nvSpPr>
        <p:spPr>
          <a:xfrm>
            <a:off x="1797469" y="5794439"/>
            <a:ext cx="186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9" name="Picture 4" descr="Lemurs of Madagascar | CNN">
            <a:extLst>
              <a:ext uri="{FF2B5EF4-FFF2-40B4-BE49-F238E27FC236}">
                <a16:creationId xmlns:a16="http://schemas.microsoft.com/office/drawing/2014/main" id="{4A598A78-F614-7200-71DD-E5DECF206D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4"/>
          <a:stretch/>
        </p:blipFill>
        <p:spPr bwMode="auto">
          <a:xfrm>
            <a:off x="3494872" y="4856748"/>
            <a:ext cx="1498979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5DC26D92-197A-376A-CE63-38526899FDFA}"/>
              </a:ext>
            </a:extLst>
          </p:cNvPr>
          <p:cNvSpPr txBox="1"/>
          <p:nvPr/>
        </p:nvSpPr>
        <p:spPr>
          <a:xfrm>
            <a:off x="3421661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1" name="Picture 6" descr="My Brutal Sumatra Orangutan Trek: A Jungle Adventure">
            <a:extLst>
              <a:ext uri="{FF2B5EF4-FFF2-40B4-BE49-F238E27FC236}">
                <a16:creationId xmlns:a16="http://schemas.microsoft.com/office/drawing/2014/main" id="{24530583-57BE-0C7D-8545-B1710BF99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5069504" y="4856748"/>
            <a:ext cx="1521498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5D2D374F-5BD4-FD6C-63FD-7EC3E76A2E4D}"/>
              </a:ext>
            </a:extLst>
          </p:cNvPr>
          <p:cNvSpPr txBox="1"/>
          <p:nvPr/>
        </p:nvSpPr>
        <p:spPr>
          <a:xfrm>
            <a:off x="5139546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CC141E46-8927-2489-9755-2EA91175E3C0}"/>
              </a:ext>
            </a:extLst>
          </p:cNvPr>
          <p:cNvSpPr txBox="1"/>
          <p:nvPr/>
        </p:nvSpPr>
        <p:spPr>
          <a:xfrm>
            <a:off x="806764" y="226541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FDE4213F-E5B8-9CE7-1402-46D986D70D46}"/>
              </a:ext>
            </a:extLst>
          </p:cNvPr>
          <p:cNvSpPr txBox="1"/>
          <p:nvPr/>
        </p:nvSpPr>
        <p:spPr>
          <a:xfrm>
            <a:off x="2373143" y="2265419"/>
            <a:ext cx="56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ECF0B6EA-2B28-BB8C-FF3D-84AC8478ED61}"/>
              </a:ext>
            </a:extLst>
          </p:cNvPr>
          <p:cNvSpPr txBox="1"/>
          <p:nvPr/>
        </p:nvSpPr>
        <p:spPr>
          <a:xfrm>
            <a:off x="3989893" y="226541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42EB764D-7261-E7AC-AFB5-19F0A9718BCB}"/>
              </a:ext>
            </a:extLst>
          </p:cNvPr>
          <p:cNvSpPr txBox="1"/>
          <p:nvPr/>
        </p:nvSpPr>
        <p:spPr>
          <a:xfrm>
            <a:off x="5505012" y="226541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3793463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74E42-DACA-FA12-8C9C-294E30A8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big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A21DACC-9EC3-16D6-B645-D130B91F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66D2EB43-A5DE-F83D-01BE-2F0E9F1CBC02}"/>
              </a:ext>
            </a:extLst>
          </p:cNvPr>
          <p:cNvSpPr/>
          <p:nvPr/>
        </p:nvSpPr>
        <p:spPr>
          <a:xfrm>
            <a:off x="2396421" y="342061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</a:t>
            </a: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E49A99BA-C179-6E8C-6C34-B15172B8A7E3}"/>
              </a:ext>
            </a:extLst>
          </p:cNvPr>
          <p:cNvSpPr/>
          <p:nvPr/>
        </p:nvSpPr>
        <p:spPr>
          <a:xfrm>
            <a:off x="5326295" y="342900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Model</a:t>
            </a:r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39A80B69-765B-1B6E-4247-8034153D38C1}"/>
              </a:ext>
            </a:extLst>
          </p:cNvPr>
          <p:cNvSpPr/>
          <p:nvPr/>
        </p:nvSpPr>
        <p:spPr>
          <a:xfrm>
            <a:off x="7320345" y="3692435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C095B9F3-C3F0-2020-AB9C-04CC5FC43D54}"/>
              </a:ext>
            </a:extLst>
          </p:cNvPr>
          <p:cNvSpPr/>
          <p:nvPr/>
        </p:nvSpPr>
        <p:spPr>
          <a:xfrm>
            <a:off x="8256169" y="342061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Performance</a:t>
            </a:r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A9024ED4-5D58-D0E6-4C53-42BCB176B9FD}"/>
              </a:ext>
            </a:extLst>
          </p:cNvPr>
          <p:cNvSpPr/>
          <p:nvPr/>
        </p:nvSpPr>
        <p:spPr>
          <a:xfrm>
            <a:off x="4408179" y="369535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5676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1670-B2A3-E2F4-900C-582FA5AEA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B559C3F-F0AB-D455-DB64-C828B2682DCE}"/>
              </a:ext>
            </a:extLst>
          </p:cNvPr>
          <p:cNvGraphicFramePr>
            <a:graphicFrameLocks noGrp="1"/>
          </p:cNvGraphicFramePr>
          <p:nvPr/>
        </p:nvGraphicFramePr>
        <p:xfrm>
          <a:off x="7666601" y="3890152"/>
          <a:ext cx="2776638" cy="24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319">
                  <a:extLst>
                    <a:ext uri="{9D8B030D-6E8A-4147-A177-3AD203B41FA5}">
                      <a16:colId xmlns:a16="http://schemas.microsoft.com/office/drawing/2014/main" val="2607142735"/>
                    </a:ext>
                  </a:extLst>
                </a:gridCol>
                <a:gridCol w="1388319">
                  <a:extLst>
                    <a:ext uri="{9D8B030D-6E8A-4147-A177-3AD203B41FA5}">
                      <a16:colId xmlns:a16="http://schemas.microsoft.com/office/drawing/2014/main" val="4033935035"/>
                    </a:ext>
                  </a:extLst>
                </a:gridCol>
              </a:tblGrid>
              <a:tr h="121224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0752"/>
                  </a:ext>
                </a:extLst>
              </a:tr>
              <a:tr h="1212241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659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99733BEE-45A1-D4EC-6084-400DE2A8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Types of </a:t>
            </a:r>
            <a:r>
              <a:rPr lang="da-DK" dirty="0" err="1"/>
              <a:t>errors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1BC99E6-0306-C615-805B-45F4F13B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026" name="Picture 2" descr="Orangutan babies - a slection of photos of Orangutan babies">
            <a:extLst>
              <a:ext uri="{FF2B5EF4-FFF2-40B4-BE49-F238E27FC236}">
                <a16:creationId xmlns:a16="http://schemas.microsoft.com/office/drawing/2014/main" id="{B77AE417-977F-7348-B255-4E887875D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61" y="2013091"/>
            <a:ext cx="1503133" cy="9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4BBBD5D-73AB-AAC2-2C61-0046F80D6084}"/>
              </a:ext>
            </a:extLst>
          </p:cNvPr>
          <p:cNvSpPr txBox="1"/>
          <p:nvPr/>
        </p:nvSpPr>
        <p:spPr>
          <a:xfrm>
            <a:off x="375112" y="2948634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028" name="Picture 4" descr="Morphology - Orang Utan Republik Foundation">
            <a:extLst>
              <a:ext uri="{FF2B5EF4-FFF2-40B4-BE49-F238E27FC236}">
                <a16:creationId xmlns:a16="http://schemas.microsoft.com/office/drawing/2014/main" id="{E46D07C7-7C70-C0E9-4403-E31116A65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879" y="2013091"/>
            <a:ext cx="1490747" cy="99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nakes in the city">
            <a:extLst>
              <a:ext uri="{FF2B5EF4-FFF2-40B4-BE49-F238E27FC236}">
                <a16:creationId xmlns:a16="http://schemas.microsoft.com/office/drawing/2014/main" id="{D3D350D8-8D31-77B4-61AE-F6C831A646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3475516" y="2013091"/>
            <a:ext cx="1514785" cy="10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lar Bear | Species | WWF">
            <a:extLst>
              <a:ext uri="{FF2B5EF4-FFF2-40B4-BE49-F238E27FC236}">
                <a16:creationId xmlns:a16="http://schemas.microsoft.com/office/drawing/2014/main" id="{7E3137CB-CDDC-EA58-0D5E-FFFC8A5DE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5071441" y="2013091"/>
            <a:ext cx="1479930" cy="97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F2BCEC0C-5D80-885E-D66C-A6663DA270A3}"/>
              </a:ext>
            </a:extLst>
          </p:cNvPr>
          <p:cNvSpPr txBox="1"/>
          <p:nvPr/>
        </p:nvSpPr>
        <p:spPr>
          <a:xfrm>
            <a:off x="7909309" y="43054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TP = 5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5E8D8F94-6F8E-AAE4-F1E8-B47F7FE78FBF}"/>
              </a:ext>
            </a:extLst>
          </p:cNvPr>
          <p:cNvSpPr txBox="1"/>
          <p:nvPr/>
        </p:nvSpPr>
        <p:spPr>
          <a:xfrm>
            <a:off x="8380691" y="311981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9F4EE696-EAFD-F379-94C3-9A36EEB9A086}"/>
              </a:ext>
            </a:extLst>
          </p:cNvPr>
          <p:cNvSpPr txBox="1"/>
          <p:nvPr/>
        </p:nvSpPr>
        <p:spPr>
          <a:xfrm rot="16200000">
            <a:off x="6029054" y="4878203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2A16FEA5-C784-2818-6ED6-B6FCA3C21CB3}"/>
              </a:ext>
            </a:extLst>
          </p:cNvPr>
          <p:cNvSpPr txBox="1"/>
          <p:nvPr/>
        </p:nvSpPr>
        <p:spPr>
          <a:xfrm>
            <a:off x="7784147" y="3428488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3F1B41FE-F1B2-BEEF-C5C5-18F5A6487808}"/>
              </a:ext>
            </a:extLst>
          </p:cNvPr>
          <p:cNvSpPr txBox="1"/>
          <p:nvPr/>
        </p:nvSpPr>
        <p:spPr>
          <a:xfrm>
            <a:off x="9164553" y="3428488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37E0C5F9-2DA9-B112-EE2B-002637CFD2DD}"/>
              </a:ext>
            </a:extLst>
          </p:cNvPr>
          <p:cNvSpPr txBox="1"/>
          <p:nvPr/>
        </p:nvSpPr>
        <p:spPr>
          <a:xfrm rot="16200000">
            <a:off x="6817860" y="4196650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9AB1429B-17C8-B328-22DF-46CB50C9C74E}"/>
              </a:ext>
            </a:extLst>
          </p:cNvPr>
          <p:cNvSpPr txBox="1"/>
          <p:nvPr/>
        </p:nvSpPr>
        <p:spPr>
          <a:xfrm rot="16200000">
            <a:off x="6790610" y="5572560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AE4C223B-2004-1E47-06F6-A125FA8309A3}"/>
              </a:ext>
            </a:extLst>
          </p:cNvPr>
          <p:cNvSpPr txBox="1"/>
          <p:nvPr/>
        </p:nvSpPr>
        <p:spPr>
          <a:xfrm>
            <a:off x="1806994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C0A7165A-AD30-5A67-E310-D733A32993B9}"/>
              </a:ext>
            </a:extLst>
          </p:cNvPr>
          <p:cNvSpPr txBox="1"/>
          <p:nvPr/>
        </p:nvSpPr>
        <p:spPr>
          <a:xfrm>
            <a:off x="4981976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1" name="Tekstfelt 20">
            <a:extLst>
              <a:ext uri="{FF2B5EF4-FFF2-40B4-BE49-F238E27FC236}">
                <a16:creationId xmlns:a16="http://schemas.microsoft.com/office/drawing/2014/main" id="{55B4912F-7651-BDBD-2CAD-D630715D83AA}"/>
              </a:ext>
            </a:extLst>
          </p:cNvPr>
          <p:cNvSpPr txBox="1"/>
          <p:nvPr/>
        </p:nvSpPr>
        <p:spPr>
          <a:xfrm>
            <a:off x="3544831" y="2948634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0" name="Picture 2" descr="Orangutan">
            <a:extLst>
              <a:ext uri="{FF2B5EF4-FFF2-40B4-BE49-F238E27FC236}">
                <a16:creationId xmlns:a16="http://schemas.microsoft.com/office/drawing/2014/main" id="{B30296D8-39DC-9EC4-99DB-E087649303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5198" r="345" b="7659"/>
          <a:stretch/>
        </p:blipFill>
        <p:spPr bwMode="auto">
          <a:xfrm>
            <a:off x="290606" y="3451264"/>
            <a:ext cx="1503133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95589627-1BDC-3925-5862-1E634DB446BE}"/>
              </a:ext>
            </a:extLst>
          </p:cNvPr>
          <p:cNvSpPr txBox="1"/>
          <p:nvPr/>
        </p:nvSpPr>
        <p:spPr>
          <a:xfrm>
            <a:off x="371343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2" name="Picture 4" descr="Cow | Description, Heifer, &amp; Facts | Britannica">
            <a:extLst>
              <a:ext uri="{FF2B5EF4-FFF2-40B4-BE49-F238E27FC236}">
                <a16:creationId xmlns:a16="http://schemas.microsoft.com/office/drawing/2014/main" id="{496175D1-026F-FA6E-905E-55C0CF816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1" y="3451264"/>
            <a:ext cx="1496102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kstfelt 23">
            <a:extLst>
              <a:ext uri="{FF2B5EF4-FFF2-40B4-BE49-F238E27FC236}">
                <a16:creationId xmlns:a16="http://schemas.microsoft.com/office/drawing/2014/main" id="{8A7CE533-E6B2-C2A6-F85C-A3D1960EAFDE}"/>
              </a:ext>
            </a:extLst>
          </p:cNvPr>
          <p:cNvSpPr txBox="1"/>
          <p:nvPr/>
        </p:nvSpPr>
        <p:spPr>
          <a:xfrm>
            <a:off x="1821679" y="436355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4" name="Picture 6" descr="Gorilla | Species | WWF">
            <a:extLst>
              <a:ext uri="{FF2B5EF4-FFF2-40B4-BE49-F238E27FC236}">
                <a16:creationId xmlns:a16="http://schemas.microsoft.com/office/drawing/2014/main" id="{E28F9E91-3EED-E100-B737-02FC90BD12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0" b="2589"/>
          <a:stretch/>
        </p:blipFill>
        <p:spPr bwMode="auto">
          <a:xfrm>
            <a:off x="3487391" y="3451263"/>
            <a:ext cx="1498661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kstfelt 27">
            <a:extLst>
              <a:ext uri="{FF2B5EF4-FFF2-40B4-BE49-F238E27FC236}">
                <a16:creationId xmlns:a16="http://schemas.microsoft.com/office/drawing/2014/main" id="{E6CBC77C-D425-0AA8-AE2A-FD18453D8BDE}"/>
              </a:ext>
            </a:extLst>
          </p:cNvPr>
          <p:cNvSpPr txBox="1"/>
          <p:nvPr/>
        </p:nvSpPr>
        <p:spPr>
          <a:xfrm>
            <a:off x="3563988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2056" name="Picture 8" descr="Where do orangutans live? And eight other orangutan facts | Stories | WWF">
            <a:extLst>
              <a:ext uri="{FF2B5EF4-FFF2-40B4-BE49-F238E27FC236}">
                <a16:creationId xmlns:a16="http://schemas.microsoft.com/office/drawing/2014/main" id="{CD6DBA60-5FA1-BA59-9726-8D59382B2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" r="7028"/>
          <a:stretch/>
        </p:blipFill>
        <p:spPr bwMode="auto">
          <a:xfrm>
            <a:off x="5069869" y="3451264"/>
            <a:ext cx="1484798" cy="994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kstfelt 29">
            <a:extLst>
              <a:ext uri="{FF2B5EF4-FFF2-40B4-BE49-F238E27FC236}">
                <a16:creationId xmlns:a16="http://schemas.microsoft.com/office/drawing/2014/main" id="{B8214A62-9E99-2878-53E8-5421C19E75B0}"/>
              </a:ext>
            </a:extLst>
          </p:cNvPr>
          <p:cNvSpPr txBox="1"/>
          <p:nvPr/>
        </p:nvSpPr>
        <p:spPr>
          <a:xfrm>
            <a:off x="5167487" y="4363559"/>
            <a:ext cx="138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0DA7EB09-5422-285F-DCCA-F7BC5F452043}"/>
              </a:ext>
            </a:extLst>
          </p:cNvPr>
          <p:cNvSpPr txBox="1"/>
          <p:nvPr/>
        </p:nvSpPr>
        <p:spPr>
          <a:xfrm>
            <a:off x="9343288" y="430545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FP = 2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3DDFC4FD-C848-BB82-48D7-3042701DD8AF}"/>
              </a:ext>
            </a:extLst>
          </p:cNvPr>
          <p:cNvSpPr txBox="1"/>
          <p:nvPr/>
        </p:nvSpPr>
        <p:spPr>
          <a:xfrm>
            <a:off x="7918865" y="552261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FN = 1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C5D53A58-11C7-CA58-5B19-D41E49A68AE8}"/>
              </a:ext>
            </a:extLst>
          </p:cNvPr>
          <p:cNvSpPr txBox="1"/>
          <p:nvPr/>
        </p:nvSpPr>
        <p:spPr>
          <a:xfrm>
            <a:off x="9291189" y="550715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TN = 4</a:t>
            </a:r>
          </a:p>
        </p:txBody>
      </p:sp>
      <p:pic>
        <p:nvPicPr>
          <p:cNvPr id="2060" name="Picture 12" descr="Orangutan guide: species facts, diet and best places to see - Discover  Wildlife">
            <a:extLst>
              <a:ext uri="{FF2B5EF4-FFF2-40B4-BE49-F238E27FC236}">
                <a16:creationId xmlns:a16="http://schemas.microsoft.com/office/drawing/2014/main" id="{95C79089-8BF0-61C5-A538-CDD9D1919A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287061" y="4856748"/>
            <a:ext cx="1510222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AB396CF6-A304-DABD-B06F-896CA1083976}"/>
              </a:ext>
            </a:extLst>
          </p:cNvPr>
          <p:cNvSpPr txBox="1"/>
          <p:nvPr/>
        </p:nvSpPr>
        <p:spPr>
          <a:xfrm>
            <a:off x="386776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7" name="Picture 2" descr="Potoo - Wikipedia">
            <a:extLst>
              <a:ext uri="{FF2B5EF4-FFF2-40B4-BE49-F238E27FC236}">
                <a16:creationId xmlns:a16="http://schemas.microsoft.com/office/drawing/2014/main" id="{23EA4856-037C-9A1A-279F-8544AE140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201" y="4856748"/>
            <a:ext cx="1511275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9BC55208-4C9D-907B-D757-D73975B221EE}"/>
              </a:ext>
            </a:extLst>
          </p:cNvPr>
          <p:cNvSpPr txBox="1"/>
          <p:nvPr/>
        </p:nvSpPr>
        <p:spPr>
          <a:xfrm>
            <a:off x="1797469" y="5794439"/>
            <a:ext cx="186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9" name="Picture 4" descr="Lemurs of Madagascar | CNN">
            <a:extLst>
              <a:ext uri="{FF2B5EF4-FFF2-40B4-BE49-F238E27FC236}">
                <a16:creationId xmlns:a16="http://schemas.microsoft.com/office/drawing/2014/main" id="{A7846F72-6E75-EE35-1EE5-FA6D169557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4"/>
          <a:stretch/>
        </p:blipFill>
        <p:spPr bwMode="auto">
          <a:xfrm>
            <a:off x="3494872" y="4856748"/>
            <a:ext cx="1498979" cy="98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B5CE2B7-66E5-6401-4139-754241A92F30}"/>
              </a:ext>
            </a:extLst>
          </p:cNvPr>
          <p:cNvSpPr txBox="1"/>
          <p:nvPr/>
        </p:nvSpPr>
        <p:spPr>
          <a:xfrm>
            <a:off x="3421661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”not 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pic>
        <p:nvPicPr>
          <p:cNvPr id="11" name="Picture 6" descr="My Brutal Sumatra Orangutan Trek: A Jungle Adventure">
            <a:extLst>
              <a:ext uri="{FF2B5EF4-FFF2-40B4-BE49-F238E27FC236}">
                <a16:creationId xmlns:a16="http://schemas.microsoft.com/office/drawing/2014/main" id="{6537A5D1-5D6C-C120-B284-ED1BB184B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duotone>
              <a:prstClr val="black"/>
              <a:srgbClr val="00B05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5069504" y="4856748"/>
            <a:ext cx="1521498" cy="982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614E91F-77FA-C96A-B211-5A58E271FF08}"/>
              </a:ext>
            </a:extLst>
          </p:cNvPr>
          <p:cNvSpPr txBox="1"/>
          <p:nvPr/>
        </p:nvSpPr>
        <p:spPr>
          <a:xfrm>
            <a:off x="5139546" y="5794439"/>
            <a:ext cx="1828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”</a:t>
            </a:r>
            <a:r>
              <a:rPr lang="da-DK" dirty="0" err="1"/>
              <a:t>orangutan</a:t>
            </a:r>
            <a:r>
              <a:rPr lang="da-DK" dirty="0"/>
              <a:t>”</a:t>
            </a:r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0938AF2B-8D7C-672D-1092-6E7D9CB1A3CE}"/>
              </a:ext>
            </a:extLst>
          </p:cNvPr>
          <p:cNvSpPr txBox="1"/>
          <p:nvPr/>
        </p:nvSpPr>
        <p:spPr>
          <a:xfrm>
            <a:off x="806764" y="2265419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E9F18E2E-694E-03C9-3C92-D79ABE745786}"/>
              </a:ext>
            </a:extLst>
          </p:cNvPr>
          <p:cNvSpPr txBox="1"/>
          <p:nvPr/>
        </p:nvSpPr>
        <p:spPr>
          <a:xfrm>
            <a:off x="2373143" y="2265419"/>
            <a:ext cx="569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FN</a:t>
            </a:r>
          </a:p>
        </p:txBody>
      </p:sp>
      <p:sp>
        <p:nvSpPr>
          <p:cNvPr id="27" name="Tekstfelt 26">
            <a:extLst>
              <a:ext uri="{FF2B5EF4-FFF2-40B4-BE49-F238E27FC236}">
                <a16:creationId xmlns:a16="http://schemas.microsoft.com/office/drawing/2014/main" id="{10350BDB-78CA-30F0-3152-51FF0361ACE7}"/>
              </a:ext>
            </a:extLst>
          </p:cNvPr>
          <p:cNvSpPr txBox="1"/>
          <p:nvPr/>
        </p:nvSpPr>
        <p:spPr>
          <a:xfrm>
            <a:off x="3989893" y="2265419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BD37C940-DE33-6C2F-C297-3EE779D3BEEA}"/>
              </a:ext>
            </a:extLst>
          </p:cNvPr>
          <p:cNvSpPr txBox="1"/>
          <p:nvPr/>
        </p:nvSpPr>
        <p:spPr>
          <a:xfrm>
            <a:off x="5505012" y="2265419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658FA18A-2D83-F629-63DC-74ECC7FC1773}"/>
              </a:ext>
            </a:extLst>
          </p:cNvPr>
          <p:cNvSpPr txBox="1"/>
          <p:nvPr/>
        </p:nvSpPr>
        <p:spPr>
          <a:xfrm>
            <a:off x="806764" y="373536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35" name="Tekstfelt 34">
            <a:extLst>
              <a:ext uri="{FF2B5EF4-FFF2-40B4-BE49-F238E27FC236}">
                <a16:creationId xmlns:a16="http://schemas.microsoft.com/office/drawing/2014/main" id="{E4D5DCDE-5A2D-9E25-949A-6AF44AEC79F5}"/>
              </a:ext>
            </a:extLst>
          </p:cNvPr>
          <p:cNvSpPr txBox="1"/>
          <p:nvPr/>
        </p:nvSpPr>
        <p:spPr>
          <a:xfrm>
            <a:off x="2352304" y="3735366"/>
            <a:ext cx="61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36" name="Tekstfelt 35">
            <a:extLst>
              <a:ext uri="{FF2B5EF4-FFF2-40B4-BE49-F238E27FC236}">
                <a16:creationId xmlns:a16="http://schemas.microsoft.com/office/drawing/2014/main" id="{6B7B6892-81FE-CFF0-3495-0BD865DB5950}"/>
              </a:ext>
            </a:extLst>
          </p:cNvPr>
          <p:cNvSpPr txBox="1"/>
          <p:nvPr/>
        </p:nvSpPr>
        <p:spPr>
          <a:xfrm>
            <a:off x="3989893" y="3735366"/>
            <a:ext cx="486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FP</a:t>
            </a:r>
          </a:p>
        </p:txBody>
      </p:sp>
      <p:sp>
        <p:nvSpPr>
          <p:cNvPr id="37" name="Tekstfelt 36">
            <a:extLst>
              <a:ext uri="{FF2B5EF4-FFF2-40B4-BE49-F238E27FC236}">
                <a16:creationId xmlns:a16="http://schemas.microsoft.com/office/drawing/2014/main" id="{8B8AE67E-292F-4316-3C13-A3395EFD4DC3}"/>
              </a:ext>
            </a:extLst>
          </p:cNvPr>
          <p:cNvSpPr txBox="1"/>
          <p:nvPr/>
        </p:nvSpPr>
        <p:spPr>
          <a:xfrm>
            <a:off x="5546690" y="373536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5A8B175F-C83F-5156-25A1-9DC302D38C1C}"/>
              </a:ext>
            </a:extLst>
          </p:cNvPr>
          <p:cNvSpPr txBox="1"/>
          <p:nvPr/>
        </p:nvSpPr>
        <p:spPr>
          <a:xfrm>
            <a:off x="779176" y="517164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  <p:sp>
        <p:nvSpPr>
          <p:cNvPr id="39" name="Tekstfelt 38">
            <a:extLst>
              <a:ext uri="{FF2B5EF4-FFF2-40B4-BE49-F238E27FC236}">
                <a16:creationId xmlns:a16="http://schemas.microsoft.com/office/drawing/2014/main" id="{0CE35345-D36A-1055-0FB9-E2D5D3E31DBB}"/>
              </a:ext>
            </a:extLst>
          </p:cNvPr>
          <p:cNvSpPr txBox="1"/>
          <p:nvPr/>
        </p:nvSpPr>
        <p:spPr>
          <a:xfrm>
            <a:off x="2324716" y="5171646"/>
            <a:ext cx="611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8C882646-09F7-8F86-0648-54EBC29D9BC9}"/>
              </a:ext>
            </a:extLst>
          </p:cNvPr>
          <p:cNvSpPr txBox="1"/>
          <p:nvPr/>
        </p:nvSpPr>
        <p:spPr>
          <a:xfrm>
            <a:off x="3899787" y="5171646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TN</a:t>
            </a:r>
          </a:p>
        </p:txBody>
      </p:sp>
      <p:sp>
        <p:nvSpPr>
          <p:cNvPr id="41" name="Tekstfelt 40">
            <a:extLst>
              <a:ext uri="{FF2B5EF4-FFF2-40B4-BE49-F238E27FC236}">
                <a16:creationId xmlns:a16="http://schemas.microsoft.com/office/drawing/2014/main" id="{4CF819B3-6297-765E-84D0-1E0886A0E08A}"/>
              </a:ext>
            </a:extLst>
          </p:cNvPr>
          <p:cNvSpPr txBox="1"/>
          <p:nvPr/>
        </p:nvSpPr>
        <p:spPr>
          <a:xfrm>
            <a:off x="5519102" y="517164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400" dirty="0">
                <a:solidFill>
                  <a:schemeClr val="bg1"/>
                </a:solidFill>
              </a:rPr>
              <a:t>TP</a:t>
            </a:r>
          </a:p>
        </p:txBody>
      </p:sp>
    </p:spTree>
    <p:extLst>
      <p:ext uri="{BB962C8B-B14F-4D97-AF65-F5344CB8AC3E}">
        <p14:creationId xmlns:p14="http://schemas.microsoft.com/office/powerpoint/2010/main" val="2883635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2063-BC93-4962-F665-8F2899FF4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5AA6EAE8-8B4C-47D7-FE2D-31A6230A949F}"/>
              </a:ext>
            </a:extLst>
          </p:cNvPr>
          <p:cNvGraphicFramePr>
            <a:graphicFrameLocks noGrp="1"/>
          </p:cNvGraphicFramePr>
          <p:nvPr/>
        </p:nvGraphicFramePr>
        <p:xfrm>
          <a:off x="7666601" y="3890152"/>
          <a:ext cx="2776638" cy="24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319">
                  <a:extLst>
                    <a:ext uri="{9D8B030D-6E8A-4147-A177-3AD203B41FA5}">
                      <a16:colId xmlns:a16="http://schemas.microsoft.com/office/drawing/2014/main" val="2607142735"/>
                    </a:ext>
                  </a:extLst>
                </a:gridCol>
                <a:gridCol w="1388319">
                  <a:extLst>
                    <a:ext uri="{9D8B030D-6E8A-4147-A177-3AD203B41FA5}">
                      <a16:colId xmlns:a16="http://schemas.microsoft.com/office/drawing/2014/main" val="4033935035"/>
                    </a:ext>
                  </a:extLst>
                </a:gridCol>
              </a:tblGrid>
              <a:tr h="121224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0752"/>
                  </a:ext>
                </a:extLst>
              </a:tr>
              <a:tr h="1212241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659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84A89B28-5C81-CB37-E05E-6870CB543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AD841B0-EC82-1336-4D14-ABA27476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3249A6A2-CE75-1176-0F55-D3136B0B9786}"/>
              </a:ext>
            </a:extLst>
          </p:cNvPr>
          <p:cNvSpPr txBox="1"/>
          <p:nvPr/>
        </p:nvSpPr>
        <p:spPr>
          <a:xfrm>
            <a:off x="7909309" y="43054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TP = 5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9979214-BEFF-26DD-2FA6-F6EE5C89926E}"/>
              </a:ext>
            </a:extLst>
          </p:cNvPr>
          <p:cNvSpPr txBox="1"/>
          <p:nvPr/>
        </p:nvSpPr>
        <p:spPr>
          <a:xfrm>
            <a:off x="8380691" y="311981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CE0C549C-973D-B44F-2089-39CE28C592AC}"/>
              </a:ext>
            </a:extLst>
          </p:cNvPr>
          <p:cNvSpPr txBox="1"/>
          <p:nvPr/>
        </p:nvSpPr>
        <p:spPr>
          <a:xfrm rot="16200000">
            <a:off x="6029054" y="4878203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B287B23B-3672-439F-33C4-840A53B0467D}"/>
              </a:ext>
            </a:extLst>
          </p:cNvPr>
          <p:cNvSpPr txBox="1"/>
          <p:nvPr/>
        </p:nvSpPr>
        <p:spPr>
          <a:xfrm>
            <a:off x="7784147" y="3428488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072DC308-F3C6-3DF9-F095-CE7E2755E5E2}"/>
              </a:ext>
            </a:extLst>
          </p:cNvPr>
          <p:cNvSpPr txBox="1"/>
          <p:nvPr/>
        </p:nvSpPr>
        <p:spPr>
          <a:xfrm>
            <a:off x="9164553" y="3428488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F7C07138-6DCC-ACC6-F360-CD92DF6119E4}"/>
              </a:ext>
            </a:extLst>
          </p:cNvPr>
          <p:cNvSpPr txBox="1"/>
          <p:nvPr/>
        </p:nvSpPr>
        <p:spPr>
          <a:xfrm rot="16200000">
            <a:off x="6817860" y="4196650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65BDD1A-740E-D606-FB5A-3632E60053D0}"/>
              </a:ext>
            </a:extLst>
          </p:cNvPr>
          <p:cNvSpPr txBox="1"/>
          <p:nvPr/>
        </p:nvSpPr>
        <p:spPr>
          <a:xfrm rot="16200000">
            <a:off x="6790610" y="5572560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0DDE1900-5D89-8D49-70CD-15DE4299B50E}"/>
              </a:ext>
            </a:extLst>
          </p:cNvPr>
          <p:cNvSpPr txBox="1"/>
          <p:nvPr/>
        </p:nvSpPr>
        <p:spPr>
          <a:xfrm>
            <a:off x="9343288" y="430545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FP = 2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A70050A6-E6E6-F623-A476-F30BDF350949}"/>
              </a:ext>
            </a:extLst>
          </p:cNvPr>
          <p:cNvSpPr txBox="1"/>
          <p:nvPr/>
        </p:nvSpPr>
        <p:spPr>
          <a:xfrm>
            <a:off x="7918865" y="552261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FN = 1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8E7BEBBC-003E-2E64-978D-8FC875331FDD}"/>
              </a:ext>
            </a:extLst>
          </p:cNvPr>
          <p:cNvSpPr txBox="1"/>
          <p:nvPr/>
        </p:nvSpPr>
        <p:spPr>
          <a:xfrm>
            <a:off x="9291189" y="5507154"/>
            <a:ext cx="9589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TN = 4</a:t>
            </a:r>
          </a:p>
        </p:txBody>
      </p:sp>
    </p:spTree>
    <p:extLst>
      <p:ext uri="{BB962C8B-B14F-4D97-AF65-F5344CB8AC3E}">
        <p14:creationId xmlns:p14="http://schemas.microsoft.com/office/powerpoint/2010/main" val="583062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B7CA-156D-61E0-09EE-AD5D908CC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CC968556-E583-2120-5EEB-08E924DF2F88}"/>
              </a:ext>
            </a:extLst>
          </p:cNvPr>
          <p:cNvGraphicFramePr>
            <a:graphicFrameLocks noGrp="1"/>
          </p:cNvGraphicFramePr>
          <p:nvPr/>
        </p:nvGraphicFramePr>
        <p:xfrm>
          <a:off x="7666601" y="3890152"/>
          <a:ext cx="2776638" cy="24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319">
                  <a:extLst>
                    <a:ext uri="{9D8B030D-6E8A-4147-A177-3AD203B41FA5}">
                      <a16:colId xmlns:a16="http://schemas.microsoft.com/office/drawing/2014/main" val="2607142735"/>
                    </a:ext>
                  </a:extLst>
                </a:gridCol>
                <a:gridCol w="1388319">
                  <a:extLst>
                    <a:ext uri="{9D8B030D-6E8A-4147-A177-3AD203B41FA5}">
                      <a16:colId xmlns:a16="http://schemas.microsoft.com/office/drawing/2014/main" val="4033935035"/>
                    </a:ext>
                  </a:extLst>
                </a:gridCol>
              </a:tblGrid>
              <a:tr h="121224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0752"/>
                  </a:ext>
                </a:extLst>
              </a:tr>
              <a:tr h="1212241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65942"/>
                  </a:ext>
                </a:extLst>
              </a:tr>
            </a:tbl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AB9F5052-8A51-5A6C-76F8-E835CE941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accuracy</a:t>
            </a:r>
            <a:br>
              <a:rPr lang="da-DK" dirty="0"/>
            </a:br>
            <a:r>
              <a:rPr lang="da-DK" dirty="0"/>
              <a:t>is not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enough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F12FA91-39A2-C795-A2CD-7A513FF77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945211B7-938E-356D-D80D-9A80248921FE}"/>
              </a:ext>
            </a:extLst>
          </p:cNvPr>
          <p:cNvSpPr txBox="1"/>
          <p:nvPr/>
        </p:nvSpPr>
        <p:spPr>
          <a:xfrm>
            <a:off x="7909309" y="43054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TP = 0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812DCBC-E1BF-7064-06A5-7914C0CC4DF3}"/>
              </a:ext>
            </a:extLst>
          </p:cNvPr>
          <p:cNvSpPr txBox="1"/>
          <p:nvPr/>
        </p:nvSpPr>
        <p:spPr>
          <a:xfrm>
            <a:off x="8380691" y="311981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B998C740-BD05-DC01-5550-A03A9E756F61}"/>
              </a:ext>
            </a:extLst>
          </p:cNvPr>
          <p:cNvSpPr txBox="1"/>
          <p:nvPr/>
        </p:nvSpPr>
        <p:spPr>
          <a:xfrm rot="16200000">
            <a:off x="6029054" y="4878203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47D4EEC2-C064-0694-3F69-612697C5F5C2}"/>
              </a:ext>
            </a:extLst>
          </p:cNvPr>
          <p:cNvSpPr txBox="1"/>
          <p:nvPr/>
        </p:nvSpPr>
        <p:spPr>
          <a:xfrm>
            <a:off x="7784147" y="3428488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A16DFA10-6D2B-3418-4130-140E0B52D1B3}"/>
              </a:ext>
            </a:extLst>
          </p:cNvPr>
          <p:cNvSpPr txBox="1"/>
          <p:nvPr/>
        </p:nvSpPr>
        <p:spPr>
          <a:xfrm>
            <a:off x="9164553" y="3428488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B9711C90-5BDB-A496-9D2C-A375DFC849CA}"/>
              </a:ext>
            </a:extLst>
          </p:cNvPr>
          <p:cNvSpPr txBox="1"/>
          <p:nvPr/>
        </p:nvSpPr>
        <p:spPr>
          <a:xfrm rot="16200000">
            <a:off x="6817860" y="4196650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36420E93-261C-7D02-B3A7-D964E98909C2}"/>
              </a:ext>
            </a:extLst>
          </p:cNvPr>
          <p:cNvSpPr txBox="1"/>
          <p:nvPr/>
        </p:nvSpPr>
        <p:spPr>
          <a:xfrm rot="16200000">
            <a:off x="6790610" y="5572560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C02BC0DC-94A3-A808-C1BE-810044326B84}"/>
              </a:ext>
            </a:extLst>
          </p:cNvPr>
          <p:cNvSpPr txBox="1"/>
          <p:nvPr/>
        </p:nvSpPr>
        <p:spPr>
          <a:xfrm>
            <a:off x="9343288" y="430545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FP = 0</a:t>
            </a:r>
          </a:p>
        </p:txBody>
      </p:sp>
      <p:sp>
        <p:nvSpPr>
          <p:cNvPr id="32" name="Tekstfelt 31">
            <a:extLst>
              <a:ext uri="{FF2B5EF4-FFF2-40B4-BE49-F238E27FC236}">
                <a16:creationId xmlns:a16="http://schemas.microsoft.com/office/drawing/2014/main" id="{EADBE785-3CA9-735F-C5AF-6EF594CAC9A3}"/>
              </a:ext>
            </a:extLst>
          </p:cNvPr>
          <p:cNvSpPr txBox="1"/>
          <p:nvPr/>
        </p:nvSpPr>
        <p:spPr>
          <a:xfrm>
            <a:off x="7918865" y="552261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FN = 1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71A53F13-4655-2C5A-B3A6-2AE2A8FBAAEB}"/>
              </a:ext>
            </a:extLst>
          </p:cNvPr>
          <p:cNvSpPr txBox="1"/>
          <p:nvPr/>
        </p:nvSpPr>
        <p:spPr>
          <a:xfrm>
            <a:off x="9098829" y="5507154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TN = 9999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19A96B03-0E9D-97E3-EBED-9D5201E5334A}"/>
              </a:ext>
            </a:extLst>
          </p:cNvPr>
          <p:cNvSpPr txBox="1"/>
          <p:nvPr/>
        </p:nvSpPr>
        <p:spPr>
          <a:xfrm>
            <a:off x="2231136" y="1900402"/>
            <a:ext cx="6297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A model to </a:t>
            </a:r>
            <a:r>
              <a:rPr lang="da-DK" sz="2000" dirty="0" err="1"/>
              <a:t>predict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or not </a:t>
            </a:r>
            <a:r>
              <a:rPr lang="da-DK" sz="2000" dirty="0" err="1"/>
              <a:t>someone</a:t>
            </a:r>
            <a:r>
              <a:rPr lang="da-DK" sz="2000" dirty="0"/>
              <a:t> is a terrorist:</a:t>
            </a:r>
          </a:p>
          <a:p>
            <a:pPr algn="r"/>
            <a:r>
              <a:rPr lang="da-DK" sz="2000" i="1" dirty="0" err="1">
                <a:solidFill>
                  <a:srgbClr val="FF0000"/>
                </a:solidFill>
              </a:rPr>
              <a:t>Everyone</a:t>
            </a:r>
            <a:r>
              <a:rPr lang="da-DK" sz="2000" i="1" dirty="0">
                <a:solidFill>
                  <a:srgbClr val="FF0000"/>
                </a:solidFill>
              </a:rPr>
              <a:t> is </a:t>
            </a:r>
            <a:r>
              <a:rPr lang="da-DK" sz="2000" b="1" i="1" dirty="0">
                <a:solidFill>
                  <a:srgbClr val="FF0000"/>
                </a:solidFill>
              </a:rPr>
              <a:t>not</a:t>
            </a:r>
            <a:r>
              <a:rPr lang="da-DK" sz="2000" i="1" dirty="0">
                <a:solidFill>
                  <a:srgbClr val="FF0000"/>
                </a:solidFill>
              </a:rPr>
              <a:t> a terrorist.</a:t>
            </a:r>
          </a:p>
        </p:txBody>
      </p:sp>
    </p:spTree>
    <p:extLst>
      <p:ext uri="{BB962C8B-B14F-4D97-AF65-F5344CB8AC3E}">
        <p14:creationId xmlns:p14="http://schemas.microsoft.com/office/powerpoint/2010/main" val="43732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/>
      <p:bldP spid="32" grpId="0"/>
      <p:bldP spid="33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BBB70-C3C6-56FA-004C-B976E10B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CDC87-ED56-420A-509F-164982B23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Performance </a:t>
            </a:r>
            <a:r>
              <a:rPr lang="da-DK" dirty="0" err="1"/>
              <a:t>metrics</a:t>
            </a:r>
            <a:endParaRPr lang="da-D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B2E5CAB-3C1A-A60F-4DFC-36CCB9441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1822106"/>
                <a:ext cx="7729728" cy="481818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accuracy</m:t>
                    </m:r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TN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den>
                    </m:f>
                  </m:oMath>
                </a14:m>
                <a:endParaRPr lang="da-DK" sz="2400" dirty="0"/>
              </a:p>
              <a:p>
                <a:endParaRPr lang="da-DK" sz="2400" dirty="0"/>
              </a:p>
              <a:p>
                <a:endParaRPr lang="da-DK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precision</m:t>
                    </m:r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den>
                    </m:f>
                  </m:oMath>
                </a14:m>
                <a:endParaRPr lang="da-DK" sz="2400" dirty="0"/>
              </a:p>
              <a:p>
                <a:endParaRPr lang="da-DK" sz="2400" dirty="0"/>
              </a:p>
              <a:p>
                <a:endParaRPr lang="da-DK" sz="24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recall</m:t>
                    </m:r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m:rPr>
                        <m:nor/>
                      </m:rPr>
                      <a:rPr lang="da-DK" sz="2400" b="0" i="0" smtClean="0">
                        <a:latin typeface="Cambria Math" panose="02040503050406030204" pitchFamily="18" charset="0"/>
                      </a:rPr>
                      <m:t> = </m:t>
                    </m:r>
                    <m:f>
                      <m:f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all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a-DK" sz="2400" b="0" i="0" smtClean="0">
                            <a:latin typeface="Cambria Math" panose="02040503050406030204" pitchFamily="18" charset="0"/>
                          </a:rPr>
                          <m:t>instances</m:t>
                        </m:r>
                      </m:den>
                    </m:f>
                  </m:oMath>
                </a14:m>
                <a:endParaRPr lang="da-DK" sz="2400" dirty="0"/>
              </a:p>
            </p:txBody>
          </p:sp>
        </mc:Choice>
        <mc:Fallback xmlns="">
          <p:sp>
            <p:nvSpPr>
              <p:cNvPr id="3" name="Pladsholder til indhold 2">
                <a:extLst>
                  <a:ext uri="{FF2B5EF4-FFF2-40B4-BE49-F238E27FC236}">
                    <a16:creationId xmlns:a16="http://schemas.microsoft.com/office/drawing/2014/main" id="{9B2E5CAB-3C1A-A60F-4DFC-36CCB9441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1822106"/>
                <a:ext cx="7729728" cy="481818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AE922CD-A60A-DF20-5B16-2222D0D0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Håndskrift 6">
                <a:extLst>
                  <a:ext uri="{FF2B5EF4-FFF2-40B4-BE49-F238E27FC236}">
                    <a16:creationId xmlns:a16="http://schemas.microsoft.com/office/drawing/2014/main" id="{3D69C247-3D78-CF02-E550-B3DE3AEDA1DB}"/>
                  </a:ext>
                </a:extLst>
              </p14:cNvPr>
              <p14:cNvContentPartPr/>
              <p14:nvPr/>
            </p14:nvContentPartPr>
            <p14:xfrm>
              <a:off x="4852080" y="3665520"/>
              <a:ext cx="360" cy="360"/>
            </p14:xfrm>
          </p:contentPart>
        </mc:Choice>
        <mc:Fallback xmlns="">
          <p:pic>
            <p:nvPicPr>
              <p:cNvPr id="7" name="Håndskrift 6">
                <a:extLst>
                  <a:ext uri="{FF2B5EF4-FFF2-40B4-BE49-F238E27FC236}">
                    <a16:creationId xmlns:a16="http://schemas.microsoft.com/office/drawing/2014/main" id="{3D69C247-3D78-CF02-E550-B3DE3AEDA1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2720" y="365616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577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0B6A7B-FC23-81FF-F244-97AB6A83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Using </a:t>
            </a:r>
            <a:r>
              <a:rPr lang="da-DK" dirty="0" err="1"/>
              <a:t>recall</a:t>
            </a:r>
            <a:r>
              <a:rPr lang="da-DK" dirty="0"/>
              <a:t> </a:t>
            </a:r>
            <a:r>
              <a:rPr lang="da-DK" dirty="0" err="1"/>
              <a:t>instead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84B0923-4AF6-4115-30BB-EA1B0071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Tabel 4">
            <a:extLst>
              <a:ext uri="{FF2B5EF4-FFF2-40B4-BE49-F238E27FC236}">
                <a16:creationId xmlns:a16="http://schemas.microsoft.com/office/drawing/2014/main" id="{4A3C88E3-68B9-A5D7-4371-3F6E4C14D6EC}"/>
              </a:ext>
            </a:extLst>
          </p:cNvPr>
          <p:cNvGraphicFramePr>
            <a:graphicFrameLocks noGrp="1"/>
          </p:cNvGraphicFramePr>
          <p:nvPr/>
        </p:nvGraphicFramePr>
        <p:xfrm>
          <a:off x="7666601" y="3890152"/>
          <a:ext cx="2776638" cy="24244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8319">
                  <a:extLst>
                    <a:ext uri="{9D8B030D-6E8A-4147-A177-3AD203B41FA5}">
                      <a16:colId xmlns:a16="http://schemas.microsoft.com/office/drawing/2014/main" val="2607142735"/>
                    </a:ext>
                  </a:extLst>
                </a:gridCol>
                <a:gridCol w="1388319">
                  <a:extLst>
                    <a:ext uri="{9D8B030D-6E8A-4147-A177-3AD203B41FA5}">
                      <a16:colId xmlns:a16="http://schemas.microsoft.com/office/drawing/2014/main" val="4033935035"/>
                    </a:ext>
                  </a:extLst>
                </a:gridCol>
              </a:tblGrid>
              <a:tr h="1212241"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240752"/>
                  </a:ext>
                </a:extLst>
              </a:tr>
              <a:tr h="1212241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a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65942"/>
                  </a:ext>
                </a:extLst>
              </a:tr>
            </a:tbl>
          </a:graphicData>
        </a:graphic>
      </p:graphicFrame>
      <p:sp>
        <p:nvSpPr>
          <p:cNvPr id="6" name="Tekstfelt 5">
            <a:extLst>
              <a:ext uri="{FF2B5EF4-FFF2-40B4-BE49-F238E27FC236}">
                <a16:creationId xmlns:a16="http://schemas.microsoft.com/office/drawing/2014/main" id="{027414FA-CD71-FACE-F118-21967B6C72B6}"/>
              </a:ext>
            </a:extLst>
          </p:cNvPr>
          <p:cNvSpPr txBox="1"/>
          <p:nvPr/>
        </p:nvSpPr>
        <p:spPr>
          <a:xfrm>
            <a:off x="7909309" y="4305476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TP = 0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9FE44BD5-AE4C-A16B-64F6-2035FEEA35A8}"/>
              </a:ext>
            </a:extLst>
          </p:cNvPr>
          <p:cNvSpPr txBox="1"/>
          <p:nvPr/>
        </p:nvSpPr>
        <p:spPr>
          <a:xfrm>
            <a:off x="8380691" y="3119815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true class</a:t>
            </a: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250837B6-E15C-8FFC-6674-8246FC09DA03}"/>
              </a:ext>
            </a:extLst>
          </p:cNvPr>
          <p:cNvSpPr txBox="1"/>
          <p:nvPr/>
        </p:nvSpPr>
        <p:spPr>
          <a:xfrm rot="16200000">
            <a:off x="6029054" y="4878203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 err="1"/>
              <a:t>predicted</a:t>
            </a:r>
            <a:r>
              <a:rPr lang="da-DK" sz="2400" dirty="0"/>
              <a:t> class</a:t>
            </a:r>
          </a:p>
        </p:txBody>
      </p:sp>
      <p:sp>
        <p:nvSpPr>
          <p:cNvPr id="9" name="Tekstfelt 8">
            <a:extLst>
              <a:ext uri="{FF2B5EF4-FFF2-40B4-BE49-F238E27FC236}">
                <a16:creationId xmlns:a16="http://schemas.microsoft.com/office/drawing/2014/main" id="{21854297-8ACD-37FB-F39C-DA74C414A07D}"/>
              </a:ext>
            </a:extLst>
          </p:cNvPr>
          <p:cNvSpPr txBox="1"/>
          <p:nvPr/>
        </p:nvSpPr>
        <p:spPr>
          <a:xfrm>
            <a:off x="7784147" y="3428488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0106B2C2-525C-B7D1-5F69-5C8A86F36113}"/>
              </a:ext>
            </a:extLst>
          </p:cNvPr>
          <p:cNvSpPr txBox="1"/>
          <p:nvPr/>
        </p:nvSpPr>
        <p:spPr>
          <a:xfrm>
            <a:off x="9164553" y="3428488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6A0C2B1-9337-F52E-5034-61A30E6A708A}"/>
              </a:ext>
            </a:extLst>
          </p:cNvPr>
          <p:cNvSpPr txBox="1"/>
          <p:nvPr/>
        </p:nvSpPr>
        <p:spPr>
          <a:xfrm rot="16200000">
            <a:off x="6817860" y="4196650"/>
            <a:ext cx="1140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positive</a:t>
            </a: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6FBD979A-4D82-2AF5-F33B-8D6524D43D35}"/>
              </a:ext>
            </a:extLst>
          </p:cNvPr>
          <p:cNvSpPr txBox="1"/>
          <p:nvPr/>
        </p:nvSpPr>
        <p:spPr>
          <a:xfrm rot="16200000">
            <a:off x="6790610" y="5572560"/>
            <a:ext cx="119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dirty="0"/>
              <a:t>negative</a:t>
            </a: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F35CEA8D-2F6C-2313-881D-6DB3D423C206}"/>
              </a:ext>
            </a:extLst>
          </p:cNvPr>
          <p:cNvSpPr txBox="1"/>
          <p:nvPr/>
        </p:nvSpPr>
        <p:spPr>
          <a:xfrm>
            <a:off x="9343288" y="4305452"/>
            <a:ext cx="8547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FP = 0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6E6791EE-8C73-683B-3853-AA8043B14992}"/>
              </a:ext>
            </a:extLst>
          </p:cNvPr>
          <p:cNvSpPr txBox="1"/>
          <p:nvPr/>
        </p:nvSpPr>
        <p:spPr>
          <a:xfrm>
            <a:off x="7918865" y="5522612"/>
            <a:ext cx="923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FN = 1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1B0BD779-A9CA-6306-165B-C809924E4015}"/>
              </a:ext>
            </a:extLst>
          </p:cNvPr>
          <p:cNvSpPr txBox="1"/>
          <p:nvPr/>
        </p:nvSpPr>
        <p:spPr>
          <a:xfrm>
            <a:off x="9098829" y="5507154"/>
            <a:ext cx="13436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2000" dirty="0"/>
              <a:t>TN = 9999</a:t>
            </a:r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CFA3F3F-6E4F-5C4F-1177-CCB07B1A8E30}"/>
              </a:ext>
            </a:extLst>
          </p:cNvPr>
          <p:cNvSpPr txBox="1"/>
          <p:nvPr/>
        </p:nvSpPr>
        <p:spPr>
          <a:xfrm>
            <a:off x="2231136" y="1900402"/>
            <a:ext cx="62973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 dirty="0"/>
              <a:t>A model to </a:t>
            </a:r>
            <a:r>
              <a:rPr lang="da-DK" sz="2000" dirty="0" err="1"/>
              <a:t>predict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or not </a:t>
            </a:r>
            <a:r>
              <a:rPr lang="da-DK" sz="2000" dirty="0" err="1"/>
              <a:t>someone</a:t>
            </a:r>
            <a:r>
              <a:rPr lang="da-DK" sz="2000" dirty="0"/>
              <a:t> is a terrorist:</a:t>
            </a:r>
          </a:p>
          <a:p>
            <a:pPr algn="r"/>
            <a:r>
              <a:rPr lang="da-DK" sz="2000" i="1" dirty="0" err="1">
                <a:solidFill>
                  <a:srgbClr val="FF0000"/>
                </a:solidFill>
              </a:rPr>
              <a:t>Everyone</a:t>
            </a:r>
            <a:r>
              <a:rPr lang="da-DK" sz="2000" i="1" dirty="0">
                <a:solidFill>
                  <a:srgbClr val="FF0000"/>
                </a:solidFill>
              </a:rPr>
              <a:t> is </a:t>
            </a:r>
            <a:r>
              <a:rPr lang="da-DK" sz="2000" b="1" i="1" dirty="0">
                <a:solidFill>
                  <a:srgbClr val="FF0000"/>
                </a:solidFill>
              </a:rPr>
              <a:t>not</a:t>
            </a:r>
            <a:r>
              <a:rPr lang="da-DK" sz="2000" i="1" dirty="0">
                <a:solidFill>
                  <a:srgbClr val="FF0000"/>
                </a:solidFill>
              </a:rPr>
              <a:t> a terrorist.</a:t>
            </a:r>
          </a:p>
        </p:txBody>
      </p:sp>
    </p:spTree>
    <p:extLst>
      <p:ext uri="{BB962C8B-B14F-4D97-AF65-F5344CB8AC3E}">
        <p14:creationId xmlns:p14="http://schemas.microsoft.com/office/powerpoint/2010/main" val="317442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04D7D-3DE8-3E85-4D52-CAAE09B5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F06072A-441B-98CF-50A9-691C8E081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2000" dirty="0" err="1"/>
              <a:t>Determine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</a:t>
            </a:r>
            <a:r>
              <a:rPr lang="da-DK" sz="2000" dirty="0" err="1"/>
              <a:t>someone</a:t>
            </a:r>
            <a:r>
              <a:rPr lang="da-DK" sz="2000" dirty="0"/>
              <a:t> is a terrorist</a:t>
            </a:r>
          </a:p>
          <a:p>
            <a:pPr lvl="1"/>
            <a:r>
              <a:rPr lang="da-DK" sz="1800" dirty="0" err="1">
                <a:solidFill>
                  <a:srgbClr val="FF0000"/>
                </a:solidFill>
                <a:latin typeface="Ink Free" panose="03080402000500000000" pitchFamily="66" charset="0"/>
              </a:rPr>
              <a:t>avoid</a:t>
            </a:r>
            <a:r>
              <a:rPr lang="da-DK" sz="1800" dirty="0">
                <a:solidFill>
                  <a:srgbClr val="FF0000"/>
                </a:solidFill>
                <a:latin typeface="Ink Free" panose="03080402000500000000" pitchFamily="66" charset="0"/>
              </a:rPr>
              <a:t> false negatives – </a:t>
            </a:r>
            <a:r>
              <a:rPr lang="da-DK" sz="1800" dirty="0" err="1">
                <a:solidFill>
                  <a:srgbClr val="FF0000"/>
                </a:solidFill>
                <a:latin typeface="Ink Free" panose="03080402000500000000" pitchFamily="66" charset="0"/>
              </a:rPr>
              <a:t>use</a:t>
            </a:r>
            <a:r>
              <a:rPr lang="da-DK" sz="1800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da-DK" sz="1800" dirty="0" err="1">
                <a:solidFill>
                  <a:srgbClr val="FF0000"/>
                </a:solidFill>
                <a:latin typeface="Ink Free" panose="03080402000500000000" pitchFamily="66" charset="0"/>
              </a:rPr>
              <a:t>recall</a:t>
            </a:r>
            <a:r>
              <a:rPr lang="da-DK" sz="1800" dirty="0">
                <a:solidFill>
                  <a:srgbClr val="FF0000"/>
                </a:solidFill>
                <a:latin typeface="Ink Free" panose="03080402000500000000" pitchFamily="66" charset="0"/>
              </a:rPr>
              <a:t>!</a:t>
            </a:r>
          </a:p>
          <a:p>
            <a:r>
              <a:rPr lang="da-DK" sz="2000" dirty="0" err="1"/>
              <a:t>Determine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</a:t>
            </a:r>
            <a:r>
              <a:rPr lang="da-DK" sz="2000" dirty="0" err="1"/>
              <a:t>you</a:t>
            </a:r>
            <a:r>
              <a:rPr lang="da-DK" sz="2000" dirty="0"/>
              <a:t> have COVID-19 </a:t>
            </a:r>
            <a:r>
              <a:rPr lang="da-DK" sz="2000" dirty="0" err="1"/>
              <a:t>during</a:t>
            </a:r>
            <a:r>
              <a:rPr lang="da-DK" sz="2000" dirty="0"/>
              <a:t> the </a:t>
            </a:r>
            <a:r>
              <a:rPr lang="da-DK" sz="2000" dirty="0" err="1"/>
              <a:t>pandemic</a:t>
            </a:r>
            <a:endParaRPr lang="da-DK" sz="2000" dirty="0"/>
          </a:p>
          <a:p>
            <a:pPr lvl="1"/>
            <a:r>
              <a:rPr lang="da-DK" sz="1800" dirty="0"/>
              <a:t> </a:t>
            </a:r>
          </a:p>
          <a:p>
            <a:r>
              <a:rPr lang="da-DK" sz="2000" dirty="0" err="1"/>
              <a:t>Determine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a video is </a:t>
            </a:r>
            <a:r>
              <a:rPr lang="da-DK" sz="2000" dirty="0" err="1"/>
              <a:t>suitable</a:t>
            </a:r>
            <a:r>
              <a:rPr lang="da-DK" sz="2000" dirty="0"/>
              <a:t> for </a:t>
            </a:r>
            <a:r>
              <a:rPr lang="da-DK" sz="2000" dirty="0" err="1"/>
              <a:t>children</a:t>
            </a:r>
            <a:r>
              <a:rPr lang="da-DK" sz="2000" dirty="0"/>
              <a:t> to </a:t>
            </a:r>
            <a:r>
              <a:rPr lang="da-DK" sz="2000" dirty="0" err="1"/>
              <a:t>watch</a:t>
            </a:r>
            <a:endParaRPr lang="da-DK" sz="2000" dirty="0"/>
          </a:p>
          <a:p>
            <a:pPr lvl="1"/>
            <a:r>
              <a:rPr lang="da-DK" sz="1800" dirty="0"/>
              <a:t> </a:t>
            </a:r>
          </a:p>
          <a:p>
            <a:r>
              <a:rPr lang="da-DK" sz="2000" dirty="0" err="1"/>
              <a:t>Determine</a:t>
            </a:r>
            <a:r>
              <a:rPr lang="da-DK" sz="2000" dirty="0"/>
              <a:t> </a:t>
            </a:r>
            <a:r>
              <a:rPr lang="da-DK" sz="2000" dirty="0" err="1"/>
              <a:t>whether</a:t>
            </a:r>
            <a:r>
              <a:rPr lang="da-DK" sz="2000" dirty="0"/>
              <a:t> </a:t>
            </a:r>
            <a:r>
              <a:rPr lang="da-DK" sz="2000" dirty="0" err="1"/>
              <a:t>someone</a:t>
            </a:r>
            <a:r>
              <a:rPr lang="da-DK" sz="2000" dirty="0"/>
              <a:t> </a:t>
            </a:r>
            <a:r>
              <a:rPr lang="da-DK" sz="2000" dirty="0" err="1"/>
              <a:t>should</a:t>
            </a:r>
            <a:r>
              <a:rPr lang="da-DK" sz="2000" dirty="0"/>
              <a:t>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sentenced</a:t>
            </a:r>
            <a:r>
              <a:rPr lang="da-DK" sz="2000" dirty="0"/>
              <a:t> to </a:t>
            </a:r>
            <a:r>
              <a:rPr lang="da-DK" sz="2000" dirty="0" err="1"/>
              <a:t>life</a:t>
            </a:r>
            <a:r>
              <a:rPr lang="da-DK" sz="2000" dirty="0"/>
              <a:t> in </a:t>
            </a:r>
            <a:r>
              <a:rPr lang="da-DK" sz="2000" dirty="0" err="1"/>
              <a:t>prison</a:t>
            </a:r>
            <a:endParaRPr lang="da-DK" sz="2000" dirty="0"/>
          </a:p>
          <a:p>
            <a:pPr lvl="1"/>
            <a:r>
              <a:rPr lang="da-DK" sz="1800" dirty="0"/>
              <a:t> </a:t>
            </a:r>
          </a:p>
          <a:p>
            <a:endParaRPr lang="da-DK" sz="2000" dirty="0"/>
          </a:p>
          <a:p>
            <a:pPr lvl="1"/>
            <a:endParaRPr lang="da-DK" sz="1800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E60B59F-B6A3-B8C8-379A-E5DCADCB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749051CE-FE99-BB79-DA2A-4832D52C6AC8}"/>
              </a:ext>
            </a:extLst>
          </p:cNvPr>
          <p:cNvSpPr txBox="1"/>
          <p:nvPr/>
        </p:nvSpPr>
        <p:spPr>
          <a:xfrm>
            <a:off x="2352071" y="5852571"/>
            <a:ext cx="76610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To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optimize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hyperparameters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 on a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particular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metric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+mj-lt"/>
                <a:cs typeface="Courier New" panose="02070309020205020404" pitchFamily="49" charset="0"/>
              </a:rPr>
              <a:t>:</a:t>
            </a:r>
          </a:p>
          <a:p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2000" dirty="0" err="1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GridSearchCV</a:t>
            </a:r>
            <a:r>
              <a:rPr lang="en-US" altLang="da-DK" sz="2000" dirty="0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2000" dirty="0" err="1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clf</a:t>
            </a:r>
            <a:r>
              <a:rPr lang="en-US" altLang="da-DK" sz="2000" dirty="0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 parameters, scoring="recall")</a:t>
            </a:r>
            <a:endParaRPr kumimoji="0" lang="da-DK" altLang="da-DK" sz="20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GridSearchCV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clf</a:t>
            </a:r>
            <a:r>
              <a:rPr kumimoji="0" lang="da-DK" altLang="da-DK" sz="2000" b="0" i="0" u="none" strike="noStrike" cap="none" normalizeH="0" baseline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parameters, 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scoring=</a:t>
            </a:r>
            <a:r>
              <a:rPr lang="en-US" altLang="da-DK" sz="2000" dirty="0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000" b="0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precision</a:t>
            </a:r>
            <a:r>
              <a:rPr lang="en-US" altLang="da-DK" sz="2000" dirty="0">
                <a:solidFill>
                  <a:srgbClr val="0C0D0E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"</a:t>
            </a:r>
            <a:r>
              <a:rPr kumimoji="0" lang="da-DK" altLang="da-DK" sz="2000" b="0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da-DK" sz="2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097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6FC49-4529-3669-8CC4-C3E3AF5A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precision/Recall trade-off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569227F-CC9F-006B-7F5A-59706B65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5C876127-75DC-ED79-56EA-5BB8DA44FF9F}"/>
              </a:ext>
            </a:extLst>
          </p:cNvPr>
          <p:cNvSpPr txBox="1"/>
          <p:nvPr/>
        </p:nvSpPr>
        <p:spPr>
          <a:xfrm>
            <a:off x="3047010" y="1748965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2000" dirty="0"/>
              <a:t>High </a:t>
            </a:r>
            <a:r>
              <a:rPr lang="da-DK" sz="2000" dirty="0" err="1"/>
              <a:t>recall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</a:t>
            </a:r>
            <a:r>
              <a:rPr lang="da-DK" sz="2000" dirty="0" err="1"/>
              <a:t>means</a:t>
            </a:r>
            <a:r>
              <a:rPr lang="da-DK" sz="2000" dirty="0"/>
              <a:t> low </a:t>
            </a:r>
            <a:r>
              <a:rPr lang="da-DK" sz="2000" dirty="0" err="1"/>
              <a:t>precision</a:t>
            </a:r>
            <a:r>
              <a:rPr lang="da-DK" sz="2000" dirty="0"/>
              <a:t> – and vice versa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77A54A56-07FE-F02A-CA25-237263F4A327}"/>
              </a:ext>
            </a:extLst>
          </p:cNvPr>
          <p:cNvCxnSpPr>
            <a:cxnSpLocks/>
          </p:cNvCxnSpPr>
          <p:nvPr/>
        </p:nvCxnSpPr>
        <p:spPr>
          <a:xfrm>
            <a:off x="1074170" y="4310745"/>
            <a:ext cx="94948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83F900FD-9998-1858-CC96-769CAD203B3E}"/>
              </a:ext>
            </a:extLst>
          </p:cNvPr>
          <p:cNvSpPr txBox="1"/>
          <p:nvPr/>
        </p:nvSpPr>
        <p:spPr>
          <a:xfrm>
            <a:off x="10578821" y="3921177"/>
            <a:ext cx="15815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2000" dirty="0" err="1"/>
              <a:t>propability</a:t>
            </a:r>
            <a:r>
              <a:rPr lang="da-DK" sz="2000" dirty="0"/>
              <a:t> of </a:t>
            </a:r>
          </a:p>
          <a:p>
            <a:pPr marL="0" indent="0" algn="ctr">
              <a:buNone/>
            </a:pPr>
            <a:r>
              <a:rPr lang="da-DK" sz="2000" dirty="0" err="1"/>
              <a:t>orangutan</a:t>
            </a:r>
            <a:endParaRPr lang="da-DK" sz="2000" dirty="0"/>
          </a:p>
        </p:txBody>
      </p:sp>
      <p:pic>
        <p:nvPicPr>
          <p:cNvPr id="27" name="Picture 4" descr="Morphology - Orang Utan Republik Foundation">
            <a:extLst>
              <a:ext uri="{FF2B5EF4-FFF2-40B4-BE49-F238E27FC236}">
                <a16:creationId xmlns:a16="http://schemas.microsoft.com/office/drawing/2014/main" id="{874B1DE6-DAC4-63BE-6306-57327D2AE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197" y="3444232"/>
            <a:ext cx="1152000" cy="7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Polar Bear | Species | WWF">
            <a:extLst>
              <a:ext uri="{FF2B5EF4-FFF2-40B4-BE49-F238E27FC236}">
                <a16:creationId xmlns:a16="http://schemas.microsoft.com/office/drawing/2014/main" id="{7D0090EA-BBEA-0FAB-E886-AB7B14B40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1076105" y="3440232"/>
            <a:ext cx="1152000" cy="76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Orangutan">
            <a:extLst>
              <a:ext uri="{FF2B5EF4-FFF2-40B4-BE49-F238E27FC236}">
                <a16:creationId xmlns:a16="http://schemas.microsoft.com/office/drawing/2014/main" id="{7A64ACB0-B254-B97B-BEA7-5F878C365D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5198" r="345" b="7659"/>
          <a:stretch/>
        </p:blipFill>
        <p:spPr bwMode="auto">
          <a:xfrm>
            <a:off x="9399715" y="3442905"/>
            <a:ext cx="1152000" cy="7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Gorilla | Species | WWF">
            <a:extLst>
              <a:ext uri="{FF2B5EF4-FFF2-40B4-BE49-F238E27FC236}">
                <a16:creationId xmlns:a16="http://schemas.microsoft.com/office/drawing/2014/main" id="{06ED618B-AE76-1815-C9FC-164C3831A0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0" b="2589"/>
          <a:stretch/>
        </p:blipFill>
        <p:spPr bwMode="auto">
          <a:xfrm>
            <a:off x="4640208" y="3438059"/>
            <a:ext cx="1152000" cy="7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Lemurs of Madagascar | CNN">
            <a:extLst>
              <a:ext uri="{FF2B5EF4-FFF2-40B4-BE49-F238E27FC236}">
                <a16:creationId xmlns:a16="http://schemas.microsoft.com/office/drawing/2014/main" id="{3DBCC9C3-03FC-A2F3-D2B3-4223265D1D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4"/>
          <a:stretch/>
        </p:blipFill>
        <p:spPr bwMode="auto">
          <a:xfrm>
            <a:off x="2265151" y="3434893"/>
            <a:ext cx="1152000" cy="7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y Brutal Sumatra Orangutan Trek: A Jungle Adventure">
            <a:extLst>
              <a:ext uri="{FF2B5EF4-FFF2-40B4-BE49-F238E27FC236}">
                <a16:creationId xmlns:a16="http://schemas.microsoft.com/office/drawing/2014/main" id="{59EB674F-D23E-D6A0-016D-103E4E66D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8210669" y="3442908"/>
            <a:ext cx="1152000" cy="75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33D3108C-24AA-E6BC-2873-109FBEC8770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6065542"/>
                <a:ext cx="7729728" cy="4818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da-DK" sz="2400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33D3108C-24AA-E6BC-2873-109FBEC87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6065542"/>
                <a:ext cx="7729728" cy="48181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6" descr="Snakes in the city">
            <a:extLst>
              <a:ext uri="{FF2B5EF4-FFF2-40B4-BE49-F238E27FC236}">
                <a16:creationId xmlns:a16="http://schemas.microsoft.com/office/drawing/2014/main" id="{54030281-DAE7-5D85-59E2-C187337321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7017753" y="3438059"/>
            <a:ext cx="1152000" cy="7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rangutan guide: species facts, diet and best places to see - Discover  Wildlife">
            <a:extLst>
              <a:ext uri="{FF2B5EF4-FFF2-40B4-BE49-F238E27FC236}">
                <a16:creationId xmlns:a16="http://schemas.microsoft.com/office/drawing/2014/main" id="{5258A78D-561D-9AD1-09F0-7B3B39A371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5828707" y="3438059"/>
            <a:ext cx="1152000" cy="7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5515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895EF-6DE5-A171-069A-00BE5F981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213D81-094F-265F-3833-2863A5CC8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The precision/Recall trade-off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57D2CFBF-34D6-FEDA-3D96-D60E195D1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5414F64E-6DDD-A952-0FEC-A08151ADA1BE}"/>
              </a:ext>
            </a:extLst>
          </p:cNvPr>
          <p:cNvSpPr txBox="1"/>
          <p:nvPr/>
        </p:nvSpPr>
        <p:spPr>
          <a:xfrm>
            <a:off x="3047010" y="1748965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2000" dirty="0"/>
              <a:t>High </a:t>
            </a:r>
            <a:r>
              <a:rPr lang="da-DK" sz="2000" dirty="0" err="1"/>
              <a:t>recall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</a:t>
            </a:r>
            <a:r>
              <a:rPr lang="da-DK" sz="2000" dirty="0" err="1"/>
              <a:t>means</a:t>
            </a:r>
            <a:r>
              <a:rPr lang="da-DK" sz="2000" dirty="0"/>
              <a:t> low </a:t>
            </a:r>
            <a:r>
              <a:rPr lang="da-DK" sz="2000" dirty="0" err="1"/>
              <a:t>precision</a:t>
            </a:r>
            <a:r>
              <a:rPr lang="da-DK" sz="2000" dirty="0"/>
              <a:t> – and vice versa</a:t>
            </a:r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0B10FC4E-0F1E-5C46-7774-FC11A14F9D87}"/>
              </a:ext>
            </a:extLst>
          </p:cNvPr>
          <p:cNvCxnSpPr>
            <a:cxnSpLocks/>
          </p:cNvCxnSpPr>
          <p:nvPr/>
        </p:nvCxnSpPr>
        <p:spPr>
          <a:xfrm>
            <a:off x="21000470" y="4310745"/>
            <a:ext cx="94948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kstfelt 24">
            <a:extLst>
              <a:ext uri="{FF2B5EF4-FFF2-40B4-BE49-F238E27FC236}">
                <a16:creationId xmlns:a16="http://schemas.microsoft.com/office/drawing/2014/main" id="{0EC0F24F-7F64-3A24-0DAD-758FF681716B}"/>
              </a:ext>
            </a:extLst>
          </p:cNvPr>
          <p:cNvSpPr txBox="1"/>
          <p:nvPr/>
        </p:nvSpPr>
        <p:spPr>
          <a:xfrm>
            <a:off x="12845771" y="5692914"/>
            <a:ext cx="15815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2000" dirty="0" err="1"/>
              <a:t>propability</a:t>
            </a:r>
            <a:r>
              <a:rPr lang="da-DK" sz="2000" dirty="0"/>
              <a:t> of </a:t>
            </a:r>
          </a:p>
          <a:p>
            <a:pPr marL="0" indent="0" algn="ctr">
              <a:buNone/>
            </a:pPr>
            <a:r>
              <a:rPr lang="da-DK" sz="2000" dirty="0" err="1"/>
              <a:t>orangutan</a:t>
            </a:r>
            <a:endParaRPr lang="da-DK" sz="2000" dirty="0"/>
          </a:p>
        </p:txBody>
      </p:sp>
      <p:pic>
        <p:nvPicPr>
          <p:cNvPr id="27" name="Picture 4" descr="Morphology - Orang Utan Republik Foundation">
            <a:extLst>
              <a:ext uri="{FF2B5EF4-FFF2-40B4-BE49-F238E27FC236}">
                <a16:creationId xmlns:a16="http://schemas.microsoft.com/office/drawing/2014/main" id="{3E8DE64D-B7A7-FA71-3241-0353B2F0D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010" y="-1333672"/>
            <a:ext cx="1152000" cy="7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2" descr="Polar Bear | Species | WWF">
            <a:extLst>
              <a:ext uri="{FF2B5EF4-FFF2-40B4-BE49-F238E27FC236}">
                <a16:creationId xmlns:a16="http://schemas.microsoft.com/office/drawing/2014/main" id="{9BB5F301-D0D6-4EDD-002D-2DB0EC32C9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5" b="4409"/>
          <a:stretch/>
        </p:blipFill>
        <p:spPr bwMode="auto">
          <a:xfrm>
            <a:off x="-2600545" y="-769818"/>
            <a:ext cx="1152000" cy="762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Orangutan">
            <a:extLst>
              <a:ext uri="{FF2B5EF4-FFF2-40B4-BE49-F238E27FC236}">
                <a16:creationId xmlns:a16="http://schemas.microsoft.com/office/drawing/2014/main" id="{1775065A-3E29-51A6-8DE5-1B67FFF614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5" t="5198" r="345" b="7659"/>
          <a:stretch/>
        </p:blipFill>
        <p:spPr bwMode="auto">
          <a:xfrm>
            <a:off x="13622962" y="401673"/>
            <a:ext cx="1152000" cy="75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6" descr="Gorilla | Species | WWF">
            <a:extLst>
              <a:ext uri="{FF2B5EF4-FFF2-40B4-BE49-F238E27FC236}">
                <a16:creationId xmlns:a16="http://schemas.microsoft.com/office/drawing/2014/main" id="{F92E1280-0AAA-8ECA-9459-D8CBFA07D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390" b="2589"/>
          <a:stretch/>
        </p:blipFill>
        <p:spPr bwMode="auto">
          <a:xfrm>
            <a:off x="4676707" y="-1198432"/>
            <a:ext cx="1152000" cy="76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Lemurs of Madagascar | CNN">
            <a:extLst>
              <a:ext uri="{FF2B5EF4-FFF2-40B4-BE49-F238E27FC236}">
                <a16:creationId xmlns:a16="http://schemas.microsoft.com/office/drawing/2014/main" id="{E08E6C03-41FC-758C-30DA-03018B3027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74"/>
          <a:stretch/>
        </p:blipFill>
        <p:spPr bwMode="auto">
          <a:xfrm>
            <a:off x="0" y="-1538774"/>
            <a:ext cx="1152000" cy="768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6" descr="My Brutal Sumatra Orangutan Trek: A Jungle Adventure">
            <a:extLst>
              <a:ext uri="{FF2B5EF4-FFF2-40B4-BE49-F238E27FC236}">
                <a16:creationId xmlns:a16="http://schemas.microsoft.com/office/drawing/2014/main" id="{954A5B9B-39F4-2A1F-01CA-2AA7DE4CD3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0"/>
          <a:stretch/>
        </p:blipFill>
        <p:spPr bwMode="auto">
          <a:xfrm>
            <a:off x="12192000" y="-1343451"/>
            <a:ext cx="1152000" cy="75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E1BBAB98-AA0B-A791-B9DB-F6AE6F6C0BD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2484142"/>
                <a:ext cx="7729728" cy="4818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da-DK" sz="2400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E1BBAB98-AA0B-A791-B9DB-F6AE6F6C0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2484142"/>
                <a:ext cx="7729728" cy="48181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6" descr="Snakes in the city">
            <a:extLst>
              <a:ext uri="{FF2B5EF4-FFF2-40B4-BE49-F238E27FC236}">
                <a16:creationId xmlns:a16="http://schemas.microsoft.com/office/drawing/2014/main" id="{17F622DE-D59A-D780-CAEA-C319E88576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33"/>
          <a:stretch/>
        </p:blipFill>
        <p:spPr bwMode="auto">
          <a:xfrm>
            <a:off x="9144988" y="-1171947"/>
            <a:ext cx="1152000" cy="76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12" descr="Orangutan guide: species facts, diet and best places to see - Discover  Wildlife">
            <a:extLst>
              <a:ext uri="{FF2B5EF4-FFF2-40B4-BE49-F238E27FC236}">
                <a16:creationId xmlns:a16="http://schemas.microsoft.com/office/drawing/2014/main" id="{C4EEE975-C7E8-F079-FE28-3E6FC48A9C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53"/>
          <a:stretch/>
        </p:blipFill>
        <p:spPr bwMode="auto">
          <a:xfrm>
            <a:off x="6441753" y="-1275060"/>
            <a:ext cx="1152000" cy="749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804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A9DB-ED76-B214-A413-1CC56420F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254F1-8571-CC24-8FD1-901B2392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precision-Recall</a:t>
            </a:r>
            <a:r>
              <a:rPr lang="da-DK" dirty="0"/>
              <a:t> </a:t>
            </a:r>
            <a:r>
              <a:rPr lang="da-DK" dirty="0" err="1"/>
              <a:t>Curve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24F1833E-EB0E-4BF4-A9C8-19812DF4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28</a:t>
            </a:fld>
            <a:endParaRPr lang="en-US" dirty="0"/>
          </a:p>
        </p:txBody>
      </p: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1659F062-8DA1-E301-08F3-1DDB0FE4A101}"/>
              </a:ext>
            </a:extLst>
          </p:cNvPr>
          <p:cNvCxnSpPr>
            <a:cxnSpLocks/>
          </p:cNvCxnSpPr>
          <p:nvPr/>
        </p:nvCxnSpPr>
        <p:spPr>
          <a:xfrm>
            <a:off x="21000470" y="4310745"/>
            <a:ext cx="949486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F40B7B8F-A381-D5B7-E6C7-B6FB064B78B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136" y="1760242"/>
                <a:ext cx="7729728" cy="48181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286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4313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82775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FP</m:t>
                          </m:r>
                        </m:den>
                      </m:f>
                      <m:r>
                        <m:rPr>
                          <m:nor/>
                        </m:rPr>
                        <a:rPr lang="da-DK" sz="2400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recall</m:t>
                      </m:r>
                      <m:r>
                        <m:rPr>
                          <m:nor/>
                        </m:rPr>
                        <a:rPr lang="da-DK" sz="240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da-DK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da-DK" sz="240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den>
                      </m:f>
                    </m:oMath>
                  </m:oMathPara>
                </a14:m>
                <a:endParaRPr lang="da-DK" sz="2400" dirty="0"/>
              </a:p>
            </p:txBody>
          </p:sp>
        </mc:Choice>
        <mc:Fallback xmlns="">
          <p:sp>
            <p:nvSpPr>
              <p:cNvPr id="51" name="Pladsholder til indhold 2">
                <a:extLst>
                  <a:ext uri="{FF2B5EF4-FFF2-40B4-BE49-F238E27FC236}">
                    <a16:creationId xmlns:a16="http://schemas.microsoft.com/office/drawing/2014/main" id="{F40B7B8F-A381-D5B7-E6C7-B6FB064B7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136" y="1760242"/>
                <a:ext cx="7729728" cy="48181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felt 2">
            <a:extLst>
              <a:ext uri="{FF2B5EF4-FFF2-40B4-BE49-F238E27FC236}">
                <a16:creationId xmlns:a16="http://schemas.microsoft.com/office/drawing/2014/main" id="{F311E50E-B0B0-3BDF-D80E-B1578888919E}"/>
              </a:ext>
            </a:extLst>
          </p:cNvPr>
          <p:cNvSpPr txBox="1"/>
          <p:nvPr/>
        </p:nvSpPr>
        <p:spPr>
          <a:xfrm>
            <a:off x="14781810" y="1748965"/>
            <a:ext cx="60979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da-DK" sz="2000" dirty="0"/>
              <a:t>High </a:t>
            </a:r>
            <a:r>
              <a:rPr lang="da-DK" sz="2000" dirty="0" err="1"/>
              <a:t>recall</a:t>
            </a:r>
            <a:r>
              <a:rPr lang="da-DK" sz="2000" dirty="0"/>
              <a:t> </a:t>
            </a:r>
            <a:r>
              <a:rPr lang="da-DK" sz="2000" dirty="0" err="1"/>
              <a:t>usually</a:t>
            </a:r>
            <a:r>
              <a:rPr lang="da-DK" sz="2000" dirty="0"/>
              <a:t> </a:t>
            </a:r>
            <a:r>
              <a:rPr lang="da-DK" sz="2000" dirty="0" err="1"/>
              <a:t>means</a:t>
            </a:r>
            <a:r>
              <a:rPr lang="da-DK" sz="2000" dirty="0"/>
              <a:t> low </a:t>
            </a:r>
            <a:r>
              <a:rPr lang="da-DK" sz="2000" dirty="0" err="1"/>
              <a:t>precision</a:t>
            </a:r>
            <a:r>
              <a:rPr lang="da-DK" sz="2000" dirty="0"/>
              <a:t> – and vice versa</a:t>
            </a:r>
          </a:p>
        </p:txBody>
      </p:sp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15B6EC97-DC45-89AF-7DFA-633FF662FC6A}"/>
              </a:ext>
            </a:extLst>
          </p:cNvPr>
          <p:cNvCxnSpPr>
            <a:cxnSpLocks/>
          </p:cNvCxnSpPr>
          <p:nvPr/>
        </p:nvCxnSpPr>
        <p:spPr>
          <a:xfrm>
            <a:off x="4800600" y="6204315"/>
            <a:ext cx="3240000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Lige pilforbindelse 6">
            <a:extLst>
              <a:ext uri="{FF2B5EF4-FFF2-40B4-BE49-F238E27FC236}">
                <a16:creationId xmlns:a16="http://schemas.microsoft.com/office/drawing/2014/main" id="{38800520-25DF-180D-D67F-DFB96453766C}"/>
              </a:ext>
            </a:extLst>
          </p:cNvPr>
          <p:cNvCxnSpPr>
            <a:cxnSpLocks/>
          </p:cNvCxnSpPr>
          <p:nvPr/>
        </p:nvCxnSpPr>
        <p:spPr>
          <a:xfrm flipV="1">
            <a:off x="4781550" y="2977303"/>
            <a:ext cx="0" cy="32400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D22C89FD-23BC-28F4-EC48-2B70DA1DA004}"/>
              </a:ext>
            </a:extLst>
          </p:cNvPr>
          <p:cNvSpPr txBox="1"/>
          <p:nvPr/>
        </p:nvSpPr>
        <p:spPr>
          <a:xfrm>
            <a:off x="4631509" y="619303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82008910-3690-B1DC-3BC9-ED9DFD93C63C}"/>
              </a:ext>
            </a:extLst>
          </p:cNvPr>
          <p:cNvSpPr txBox="1"/>
          <p:nvPr/>
        </p:nvSpPr>
        <p:spPr>
          <a:xfrm>
            <a:off x="4481468" y="60338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0</a:t>
            </a:r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67A09121-9F08-FE0C-1AE7-A2F067AB2908}"/>
              </a:ext>
            </a:extLst>
          </p:cNvPr>
          <p:cNvSpPr txBox="1"/>
          <p:nvPr/>
        </p:nvSpPr>
        <p:spPr>
          <a:xfrm>
            <a:off x="7627682" y="62034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FCE08105-4E55-9B0C-8476-3C08B9DDC9EA}"/>
              </a:ext>
            </a:extLst>
          </p:cNvPr>
          <p:cNvSpPr txBox="1"/>
          <p:nvPr/>
        </p:nvSpPr>
        <p:spPr>
          <a:xfrm>
            <a:off x="4500518" y="311142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7130030D-AA19-0B65-7D9C-2D80FBB6CCF7}"/>
              </a:ext>
            </a:extLst>
          </p:cNvPr>
          <p:cNvSpPr txBox="1"/>
          <p:nvPr/>
        </p:nvSpPr>
        <p:spPr>
          <a:xfrm flipH="1">
            <a:off x="5957257" y="6203455"/>
            <a:ext cx="10576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recall</a:t>
            </a:r>
            <a:endParaRPr lang="da-DK" sz="2400" dirty="0"/>
          </a:p>
        </p:txBody>
      </p:sp>
      <p:sp>
        <p:nvSpPr>
          <p:cNvPr id="16" name="Tekstfelt 15">
            <a:extLst>
              <a:ext uri="{FF2B5EF4-FFF2-40B4-BE49-F238E27FC236}">
                <a16:creationId xmlns:a16="http://schemas.microsoft.com/office/drawing/2014/main" id="{3B748BBE-AD86-62C0-22EE-0BB15F7D054B}"/>
              </a:ext>
            </a:extLst>
          </p:cNvPr>
          <p:cNvSpPr txBox="1"/>
          <p:nvPr/>
        </p:nvSpPr>
        <p:spPr>
          <a:xfrm rot="16200000" flipH="1">
            <a:off x="3522539" y="4117173"/>
            <a:ext cx="1818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 err="1"/>
              <a:t>precision</a:t>
            </a: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03233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485C7-1C9A-B875-C77D-C2EAF583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D7FA96-6FF8-0776-A6FE-B0B84DE5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Code </a:t>
            </a:r>
            <a:r>
              <a:rPr lang="da-DK" dirty="0" err="1"/>
              <a:t>Example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522D11B-14DD-FD26-22B7-A55C88CB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4102" name="Picture 6" descr="Jupiter PNG Clip Art - High-quality PNG Clipart Image in cattegory Planets PNG / Clipart from ClipartPNG.com">
            <a:extLst>
              <a:ext uri="{FF2B5EF4-FFF2-40B4-BE49-F238E27FC236}">
                <a16:creationId xmlns:a16="http://schemas.microsoft.com/office/drawing/2014/main" id="{6D85AA15-49E5-BB9F-3E9E-B4039A753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648" y="2272681"/>
            <a:ext cx="3164704" cy="316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45770380-C185-5C17-FDF3-E60714E66305}"/>
              </a:ext>
            </a:extLst>
          </p:cNvPr>
          <p:cNvSpPr txBox="1"/>
          <p:nvPr/>
        </p:nvSpPr>
        <p:spPr>
          <a:xfrm>
            <a:off x="4506151" y="5928423"/>
            <a:ext cx="3179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400" i="1" dirty="0" err="1"/>
              <a:t>Jupyter</a:t>
            </a:r>
            <a:r>
              <a:rPr lang="da-DK" sz="1400" i="1" dirty="0"/>
              <a:t> Notebook</a:t>
            </a:r>
            <a:r>
              <a:rPr lang="da-DK" sz="1400" dirty="0"/>
              <a:t> </a:t>
            </a:r>
            <a:r>
              <a:rPr lang="da-DK" sz="1400" b="1" dirty="0"/>
              <a:t>Performance </a:t>
            </a:r>
            <a:r>
              <a:rPr lang="da-DK" sz="1400" b="1" dirty="0" err="1"/>
              <a:t>metrics</a:t>
            </a:r>
            <a:endParaRPr lang="da-DK" sz="1400" b="1" dirty="0"/>
          </a:p>
        </p:txBody>
      </p:sp>
    </p:spTree>
    <p:extLst>
      <p:ext uri="{BB962C8B-B14F-4D97-AF65-F5344CB8AC3E}">
        <p14:creationId xmlns:p14="http://schemas.microsoft.com/office/powerpoint/2010/main" val="620769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655DB-CE19-0713-C94F-5E2C131AF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84503C-AB33-5619-B1C3-5CE08320B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big </a:t>
            </a:r>
            <a:r>
              <a:rPr lang="da-DK" dirty="0" err="1"/>
              <a:t>picture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E173DD6-BD9B-ECD2-77B1-9E2F62CDA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8D3B87E5-B141-15B9-377F-425B51C20CEA}"/>
              </a:ext>
            </a:extLst>
          </p:cNvPr>
          <p:cNvSpPr/>
          <p:nvPr/>
        </p:nvSpPr>
        <p:spPr>
          <a:xfrm>
            <a:off x="5326295" y="342900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Model</a:t>
            </a:r>
          </a:p>
        </p:txBody>
      </p:sp>
      <p:sp>
        <p:nvSpPr>
          <p:cNvPr id="11" name="Pil: højre 10">
            <a:extLst>
              <a:ext uri="{FF2B5EF4-FFF2-40B4-BE49-F238E27FC236}">
                <a16:creationId xmlns:a16="http://schemas.microsoft.com/office/drawing/2014/main" id="{10B3A04B-A803-47A2-DF20-E4C078AD0C27}"/>
              </a:ext>
            </a:extLst>
          </p:cNvPr>
          <p:cNvSpPr/>
          <p:nvPr/>
        </p:nvSpPr>
        <p:spPr>
          <a:xfrm>
            <a:off x="7320345" y="3692435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BDFB5123-0842-391D-7110-E903074FE82C}"/>
              </a:ext>
            </a:extLst>
          </p:cNvPr>
          <p:cNvSpPr/>
          <p:nvPr/>
        </p:nvSpPr>
        <p:spPr>
          <a:xfrm>
            <a:off x="8256169" y="3970090"/>
            <a:ext cx="1862356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4378CF26-603F-9720-8DD4-02102D40F69B}"/>
              </a:ext>
            </a:extLst>
          </p:cNvPr>
          <p:cNvSpPr/>
          <p:nvPr/>
        </p:nvSpPr>
        <p:spPr>
          <a:xfrm>
            <a:off x="4408179" y="369535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859D1EC5-C54E-E746-828E-58D48E22DC9B}"/>
              </a:ext>
            </a:extLst>
          </p:cNvPr>
          <p:cNvSpPr/>
          <p:nvPr/>
        </p:nvSpPr>
        <p:spPr>
          <a:xfrm>
            <a:off x="1842748" y="342900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294408D-3EC3-384A-11F9-729590807569}"/>
              </a:ext>
            </a:extLst>
          </p:cNvPr>
          <p:cNvSpPr/>
          <p:nvPr/>
        </p:nvSpPr>
        <p:spPr>
          <a:xfrm rot="5400000">
            <a:off x="3440851" y="3693254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F9C397C8-9489-E58F-E4CB-55494E45DF30}"/>
              </a:ext>
            </a:extLst>
          </p:cNvPr>
          <p:cNvSpPr/>
          <p:nvPr/>
        </p:nvSpPr>
        <p:spPr>
          <a:xfrm>
            <a:off x="8256169" y="3439489"/>
            <a:ext cx="1862356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1187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9254-BCAB-543D-2BB6-C6E069DB0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Metrics</a:t>
            </a:r>
            <a:r>
              <a:rPr lang="da-DK" dirty="0"/>
              <a:t> in multiclass problems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3F93AE9-B5AF-901B-5B73-BF6C559C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8" name="Gruppe 7">
            <a:extLst>
              <a:ext uri="{FF2B5EF4-FFF2-40B4-BE49-F238E27FC236}">
                <a16:creationId xmlns:a16="http://schemas.microsoft.com/office/drawing/2014/main" id="{C5B1C8CF-2D89-425A-D8F6-870DFC6927ED}"/>
              </a:ext>
            </a:extLst>
          </p:cNvPr>
          <p:cNvGrpSpPr>
            <a:grpSpLocks noChangeAspect="1"/>
          </p:cNvGrpSpPr>
          <p:nvPr/>
        </p:nvGrpSpPr>
        <p:grpSpPr>
          <a:xfrm>
            <a:off x="1421952" y="1949259"/>
            <a:ext cx="4600821" cy="4908741"/>
            <a:chOff x="1975145" y="1835621"/>
            <a:chExt cx="4124222" cy="4400249"/>
          </a:xfrm>
        </p:grpSpPr>
        <p:pic>
          <p:nvPicPr>
            <p:cNvPr id="10244" name="Picture 4">
              <a:extLst>
                <a:ext uri="{FF2B5EF4-FFF2-40B4-BE49-F238E27FC236}">
                  <a16:creationId xmlns:a16="http://schemas.microsoft.com/office/drawing/2014/main" id="{D23E7C8B-A312-C702-664E-3289A78F1D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037"/>
            <a:stretch/>
          </p:blipFill>
          <p:spPr bwMode="auto">
            <a:xfrm>
              <a:off x="1975145" y="1835621"/>
              <a:ext cx="4120855" cy="333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B3BFDB3E-6B3E-B7F9-04EB-E08D8BCFE9C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024"/>
            <a:stretch/>
          </p:blipFill>
          <p:spPr bwMode="auto">
            <a:xfrm>
              <a:off x="1978512" y="5974080"/>
              <a:ext cx="4120855" cy="2617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766EC6B7-D0BB-4C63-8DF0-12F15D8C1F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4" r="75444" b="11037"/>
            <a:stretch/>
          </p:blipFill>
          <p:spPr bwMode="auto">
            <a:xfrm rot="16200000">
              <a:off x="4030581" y="3862593"/>
              <a:ext cx="762000" cy="3338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felt 8">
            <a:extLst>
              <a:ext uri="{FF2B5EF4-FFF2-40B4-BE49-F238E27FC236}">
                <a16:creationId xmlns:a16="http://schemas.microsoft.com/office/drawing/2014/main" id="{4CED789E-2E10-AD1C-D652-B56FC6163D7C}"/>
              </a:ext>
            </a:extLst>
          </p:cNvPr>
          <p:cNvSpPr txBox="1"/>
          <p:nvPr/>
        </p:nvSpPr>
        <p:spPr>
          <a:xfrm>
            <a:off x="6662057" y="2185059"/>
            <a:ext cx="449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calculate</a:t>
            </a:r>
            <a:r>
              <a:rPr lang="da-DK" dirty="0"/>
              <a:t> all </a:t>
            </a:r>
            <a:r>
              <a:rPr lang="da-DK" dirty="0" err="1"/>
              <a:t>metrics</a:t>
            </a:r>
            <a:r>
              <a:rPr lang="da-DK" dirty="0"/>
              <a:t> for all </a:t>
            </a:r>
            <a:r>
              <a:rPr lang="da-DK" dirty="0" err="1"/>
              <a:t>classes</a:t>
            </a:r>
            <a:r>
              <a:rPr lang="da-DK" dirty="0"/>
              <a:t>, but</a:t>
            </a:r>
          </a:p>
        </p:txBody>
      </p:sp>
    </p:spTree>
    <p:extLst>
      <p:ext uri="{BB962C8B-B14F-4D97-AF65-F5344CB8AC3E}">
        <p14:creationId xmlns:p14="http://schemas.microsoft.com/office/powerpoint/2010/main" val="1509223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580DA9-DE3D-484F-22D5-934A39354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701029"/>
            <a:ext cx="4486656" cy="1141497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Validation</a:t>
            </a:r>
            <a:r>
              <a:rPr lang="da-DK" dirty="0"/>
              <a:t> Methods and performance </a:t>
            </a:r>
            <a:r>
              <a:rPr lang="da-DK" dirty="0" err="1"/>
              <a:t>metrics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F5EDE74-B6D4-E577-FCAB-D70EC5366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  <a:p>
            <a:r>
              <a:rPr lang="da-DK" dirty="0">
                <a:solidFill>
                  <a:schemeClr val="accent2"/>
                </a:solidFill>
              </a:rPr>
              <a:t>Performance </a:t>
            </a:r>
            <a:r>
              <a:rPr lang="da-DK" dirty="0" err="1">
                <a:solidFill>
                  <a:schemeClr val="accent2"/>
                </a:solidFill>
              </a:rPr>
              <a:t>metrics</a:t>
            </a:r>
            <a:endParaRPr lang="da-DK" dirty="0">
              <a:solidFill>
                <a:schemeClr val="accent2"/>
              </a:solidFill>
            </a:endParaRPr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6AF388C-A265-53E9-F557-588063768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8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B508B-EB11-9D1F-6016-E4807F8A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ktangel 101">
            <a:extLst>
              <a:ext uri="{FF2B5EF4-FFF2-40B4-BE49-F238E27FC236}">
                <a16:creationId xmlns:a16="http://schemas.microsoft.com/office/drawing/2014/main" id="{0242B96E-31AC-8F4A-11C0-3B3537790020}"/>
              </a:ext>
            </a:extLst>
          </p:cNvPr>
          <p:cNvSpPr/>
          <p:nvPr/>
        </p:nvSpPr>
        <p:spPr>
          <a:xfrm>
            <a:off x="7004722" y="4274824"/>
            <a:ext cx="1858703" cy="10821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03" name="Rektangel 102">
            <a:extLst>
              <a:ext uri="{FF2B5EF4-FFF2-40B4-BE49-F238E27FC236}">
                <a16:creationId xmlns:a16="http://schemas.microsoft.com/office/drawing/2014/main" id="{34FD3CFE-D5F3-ACD5-F1E3-90318DA9160E}"/>
              </a:ext>
            </a:extLst>
          </p:cNvPr>
          <p:cNvSpPr/>
          <p:nvPr/>
        </p:nvSpPr>
        <p:spPr>
          <a:xfrm rot="5400000">
            <a:off x="8594280" y="4539078"/>
            <a:ext cx="1082178" cy="553674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04" name="Rektangel 103">
            <a:extLst>
              <a:ext uri="{FF2B5EF4-FFF2-40B4-BE49-F238E27FC236}">
                <a16:creationId xmlns:a16="http://schemas.microsoft.com/office/drawing/2014/main" id="{5C502C6E-1881-77EB-DAC0-4474238AB2D3}"/>
              </a:ext>
            </a:extLst>
          </p:cNvPr>
          <p:cNvSpPr/>
          <p:nvPr/>
        </p:nvSpPr>
        <p:spPr>
          <a:xfrm rot="5400000">
            <a:off x="7904757" y="4276625"/>
            <a:ext cx="155134" cy="15153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453B66B-C13C-55AC-8585-CD9C80F55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methods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120BE36-7D46-78C1-7B8F-2643FACE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A5332256-5711-2295-4693-7C1F00E79222}"/>
              </a:ext>
            </a:extLst>
          </p:cNvPr>
          <p:cNvSpPr/>
          <p:nvPr/>
        </p:nvSpPr>
        <p:spPr>
          <a:xfrm>
            <a:off x="2561888" y="2063460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CA2E7D42-4B40-077D-CAE6-128C4D5023E9}"/>
              </a:ext>
            </a:extLst>
          </p:cNvPr>
          <p:cNvSpPr/>
          <p:nvPr/>
        </p:nvSpPr>
        <p:spPr>
          <a:xfrm rot="5400000">
            <a:off x="4159991" y="2327714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A8D5FC54-0F33-408A-847C-C241E7974625}"/>
              </a:ext>
            </a:extLst>
          </p:cNvPr>
          <p:cNvSpPr txBox="1"/>
          <p:nvPr/>
        </p:nvSpPr>
        <p:spPr>
          <a:xfrm>
            <a:off x="2602138" y="3131837"/>
            <a:ext cx="237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Train-test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EA28080-B7EC-2ADF-605C-415DE80FEA26}"/>
              </a:ext>
            </a:extLst>
          </p:cNvPr>
          <p:cNvSpPr/>
          <p:nvPr/>
        </p:nvSpPr>
        <p:spPr>
          <a:xfrm>
            <a:off x="7246233" y="2049657"/>
            <a:ext cx="130734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0E815664-439A-EBF5-95AB-DA3DFB487263}"/>
              </a:ext>
            </a:extLst>
          </p:cNvPr>
          <p:cNvSpPr/>
          <p:nvPr/>
        </p:nvSpPr>
        <p:spPr>
          <a:xfrm rot="5400000">
            <a:off x="8844336" y="2313911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6715163E-8A12-CD9C-C4D0-FB7C54133261}"/>
              </a:ext>
            </a:extLst>
          </p:cNvPr>
          <p:cNvSpPr txBox="1"/>
          <p:nvPr/>
        </p:nvSpPr>
        <p:spPr>
          <a:xfrm>
            <a:off x="7075221" y="3143236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Train-val-test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0817A42E-A096-2D5D-FB48-76CA00A82F54}"/>
              </a:ext>
            </a:extLst>
          </p:cNvPr>
          <p:cNvSpPr/>
          <p:nvPr/>
        </p:nvSpPr>
        <p:spPr>
          <a:xfrm rot="5400000">
            <a:off x="8293230" y="2313909"/>
            <a:ext cx="1082178" cy="553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EC672B2F-CEA1-5989-9FC7-34C30763B354}"/>
              </a:ext>
            </a:extLst>
          </p:cNvPr>
          <p:cNvSpPr/>
          <p:nvPr/>
        </p:nvSpPr>
        <p:spPr>
          <a:xfrm>
            <a:off x="2467040" y="4320585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B212EC77-EE1A-B032-425A-396BFCF104B8}"/>
              </a:ext>
            </a:extLst>
          </p:cNvPr>
          <p:cNvSpPr/>
          <p:nvPr/>
        </p:nvSpPr>
        <p:spPr>
          <a:xfrm rot="5400000">
            <a:off x="4056598" y="4584839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CF0E7D12-8F75-90AE-92CF-EB68510F13C4}"/>
              </a:ext>
            </a:extLst>
          </p:cNvPr>
          <p:cNvSpPr txBox="1"/>
          <p:nvPr/>
        </p:nvSpPr>
        <p:spPr>
          <a:xfrm>
            <a:off x="2419486" y="5928423"/>
            <a:ext cx="299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Cross-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C33A44A5-0DEB-358D-AFC4-B2E14D6B69AE}"/>
              </a:ext>
            </a:extLst>
          </p:cNvPr>
          <p:cNvSpPr/>
          <p:nvPr/>
        </p:nvSpPr>
        <p:spPr>
          <a:xfrm rot="5400000">
            <a:off x="3475779" y="4551692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BB04A98B-65AF-182A-2AC2-1CFE995109E9}"/>
              </a:ext>
            </a:extLst>
          </p:cNvPr>
          <p:cNvSpPr/>
          <p:nvPr/>
        </p:nvSpPr>
        <p:spPr>
          <a:xfrm>
            <a:off x="2663930" y="4594444"/>
            <a:ext cx="1858702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A76D6191-1424-4B17-00B4-12744F5A87EE}"/>
              </a:ext>
            </a:extLst>
          </p:cNvPr>
          <p:cNvSpPr/>
          <p:nvPr/>
        </p:nvSpPr>
        <p:spPr>
          <a:xfrm rot="5400000">
            <a:off x="4253487" y="4858698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A171D6A7-A863-A860-7848-F239A5A4425C}"/>
              </a:ext>
            </a:extLst>
          </p:cNvPr>
          <p:cNvSpPr/>
          <p:nvPr/>
        </p:nvSpPr>
        <p:spPr>
          <a:xfrm rot="5400000">
            <a:off x="3065191" y="4825933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AB955CA7-EED5-440D-D57F-B94B0E5EF4F2}"/>
              </a:ext>
            </a:extLst>
          </p:cNvPr>
          <p:cNvSpPr/>
          <p:nvPr/>
        </p:nvSpPr>
        <p:spPr>
          <a:xfrm>
            <a:off x="3474778" y="4869837"/>
            <a:ext cx="1238400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E860764E-9541-1D86-F955-5AF7611E4C43}"/>
              </a:ext>
            </a:extLst>
          </p:cNvPr>
          <p:cNvSpPr/>
          <p:nvPr/>
        </p:nvSpPr>
        <p:spPr>
          <a:xfrm rot="5400000">
            <a:off x="4450376" y="5130887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393DCBAB-7156-9AA8-93FF-523E8660DF7A}"/>
              </a:ext>
            </a:extLst>
          </p:cNvPr>
          <p:cNvSpPr/>
          <p:nvPr/>
        </p:nvSpPr>
        <p:spPr>
          <a:xfrm rot="5400000">
            <a:off x="2622639" y="5101327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D755692B-8498-38DB-1D87-4B8CC97794C8}"/>
              </a:ext>
            </a:extLst>
          </p:cNvPr>
          <p:cNvSpPr txBox="1"/>
          <p:nvPr/>
        </p:nvSpPr>
        <p:spPr>
          <a:xfrm>
            <a:off x="6530201" y="5876799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Leave-1-out cross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F8C68306-881A-8CA0-9127-558428700F95}"/>
              </a:ext>
            </a:extLst>
          </p:cNvPr>
          <p:cNvSpPr/>
          <p:nvPr/>
        </p:nvSpPr>
        <p:spPr>
          <a:xfrm>
            <a:off x="7103675" y="4378967"/>
            <a:ext cx="1858703" cy="10821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790499AB-27A7-6CDF-2816-DA462AD8EFF0}"/>
              </a:ext>
            </a:extLst>
          </p:cNvPr>
          <p:cNvSpPr/>
          <p:nvPr/>
        </p:nvSpPr>
        <p:spPr>
          <a:xfrm rot="5400000">
            <a:off x="8693233" y="4643221"/>
            <a:ext cx="1082178" cy="55367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2A12218C-0571-1933-0257-86910626D86E}"/>
              </a:ext>
            </a:extLst>
          </p:cNvPr>
          <p:cNvSpPr/>
          <p:nvPr/>
        </p:nvSpPr>
        <p:spPr>
          <a:xfrm rot="5400000">
            <a:off x="7854458" y="4383085"/>
            <a:ext cx="155134" cy="15153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C6CD6167-F0E7-EF29-E118-D74ECEF9DCE4}"/>
              </a:ext>
            </a:extLst>
          </p:cNvPr>
          <p:cNvSpPr/>
          <p:nvPr/>
        </p:nvSpPr>
        <p:spPr>
          <a:xfrm>
            <a:off x="7210595" y="4474610"/>
            <a:ext cx="1858703" cy="10821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3451EDD-66AF-07F2-8CCB-4368038515D1}"/>
              </a:ext>
            </a:extLst>
          </p:cNvPr>
          <p:cNvSpPr/>
          <p:nvPr/>
        </p:nvSpPr>
        <p:spPr>
          <a:xfrm rot="5400000">
            <a:off x="8800153" y="4738864"/>
            <a:ext cx="1082178" cy="55367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FD5A8E49-3505-77ED-7ACC-18EA29ECA53C}"/>
              </a:ext>
            </a:extLst>
          </p:cNvPr>
          <p:cNvSpPr/>
          <p:nvPr/>
        </p:nvSpPr>
        <p:spPr>
          <a:xfrm rot="5400000">
            <a:off x="7811962" y="4475585"/>
            <a:ext cx="155134" cy="15153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7B993D84-2B93-6C1A-49EA-A35108A324F1}"/>
              </a:ext>
            </a:extLst>
          </p:cNvPr>
          <p:cNvSpPr/>
          <p:nvPr/>
        </p:nvSpPr>
        <p:spPr>
          <a:xfrm>
            <a:off x="7317515" y="4575135"/>
            <a:ext cx="1858703" cy="108218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90C67C20-8D62-A2C9-186C-A596AB2BB0DF}"/>
              </a:ext>
            </a:extLst>
          </p:cNvPr>
          <p:cNvSpPr/>
          <p:nvPr/>
        </p:nvSpPr>
        <p:spPr>
          <a:xfrm rot="5400000">
            <a:off x="8907073" y="4839389"/>
            <a:ext cx="1082178" cy="553674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6D5CA61C-055C-506A-903E-32EFBEB65C2F}"/>
              </a:ext>
            </a:extLst>
          </p:cNvPr>
          <p:cNvSpPr/>
          <p:nvPr/>
        </p:nvSpPr>
        <p:spPr>
          <a:xfrm rot="5400000">
            <a:off x="7770306" y="4576937"/>
            <a:ext cx="155134" cy="151533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F5214E6D-B0C4-8683-C36C-80917EC512E8}"/>
              </a:ext>
            </a:extLst>
          </p:cNvPr>
          <p:cNvSpPr/>
          <p:nvPr/>
        </p:nvSpPr>
        <p:spPr>
          <a:xfrm>
            <a:off x="7433493" y="4675658"/>
            <a:ext cx="1858703" cy="10821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46174A4C-6326-9F98-0CDA-5526FA236E27}"/>
              </a:ext>
            </a:extLst>
          </p:cNvPr>
          <p:cNvSpPr/>
          <p:nvPr/>
        </p:nvSpPr>
        <p:spPr>
          <a:xfrm rot="5400000">
            <a:off x="9023051" y="4939912"/>
            <a:ext cx="1082178" cy="55367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3757FAAE-123A-CBF3-711A-E0EF0859A2D0}"/>
              </a:ext>
            </a:extLst>
          </p:cNvPr>
          <p:cNvSpPr/>
          <p:nvPr/>
        </p:nvSpPr>
        <p:spPr>
          <a:xfrm rot="5400000">
            <a:off x="7734757" y="4678286"/>
            <a:ext cx="155134" cy="15153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3CE5AC8F-7396-F4ED-E06B-63F2517FDFA0}"/>
              </a:ext>
            </a:extLst>
          </p:cNvPr>
          <p:cNvSpPr/>
          <p:nvPr/>
        </p:nvSpPr>
        <p:spPr>
          <a:xfrm>
            <a:off x="7519858" y="4769652"/>
            <a:ext cx="1858703" cy="108218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15000"/>
                <a:alpha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3E21F5DB-60F5-D7A9-2908-AA600ED605DF}"/>
              </a:ext>
            </a:extLst>
          </p:cNvPr>
          <p:cNvSpPr/>
          <p:nvPr/>
        </p:nvSpPr>
        <p:spPr>
          <a:xfrm rot="5400000">
            <a:off x="9109416" y="5033906"/>
            <a:ext cx="1082178" cy="55367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accent2">
                <a:shade val="15000"/>
                <a:alpha val="8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B8B04B81-5038-B2A6-949E-65F5654C445E}"/>
              </a:ext>
            </a:extLst>
          </p:cNvPr>
          <p:cNvSpPr/>
          <p:nvPr/>
        </p:nvSpPr>
        <p:spPr>
          <a:xfrm rot="5400000">
            <a:off x="7669587" y="4771454"/>
            <a:ext cx="155134" cy="151533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solidFill>
              <a:schemeClr val="accent4">
                <a:shade val="15000"/>
                <a:alpha val="8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92" name="Rektangel 91">
            <a:extLst>
              <a:ext uri="{FF2B5EF4-FFF2-40B4-BE49-F238E27FC236}">
                <a16:creationId xmlns:a16="http://schemas.microsoft.com/office/drawing/2014/main" id="{E81A7D59-FB12-53A1-62F2-9C544786B8B3}"/>
              </a:ext>
            </a:extLst>
          </p:cNvPr>
          <p:cNvSpPr/>
          <p:nvPr/>
        </p:nvSpPr>
        <p:spPr>
          <a:xfrm>
            <a:off x="7606223" y="4863644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93" name="Rektangel 92">
            <a:extLst>
              <a:ext uri="{FF2B5EF4-FFF2-40B4-BE49-F238E27FC236}">
                <a16:creationId xmlns:a16="http://schemas.microsoft.com/office/drawing/2014/main" id="{830867B8-33B1-95E0-F29A-A17FD7FFE751}"/>
              </a:ext>
            </a:extLst>
          </p:cNvPr>
          <p:cNvSpPr/>
          <p:nvPr/>
        </p:nvSpPr>
        <p:spPr>
          <a:xfrm rot="5400000">
            <a:off x="9195781" y="5127898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94" name="Rektangel 93">
            <a:extLst>
              <a:ext uri="{FF2B5EF4-FFF2-40B4-BE49-F238E27FC236}">
                <a16:creationId xmlns:a16="http://schemas.microsoft.com/office/drawing/2014/main" id="{3D0B8399-31E2-DFDE-6C4A-6B9C37CDECE2}"/>
              </a:ext>
            </a:extLst>
          </p:cNvPr>
          <p:cNvSpPr/>
          <p:nvPr/>
        </p:nvSpPr>
        <p:spPr>
          <a:xfrm rot="5400000">
            <a:off x="7604422" y="4865445"/>
            <a:ext cx="155134" cy="1515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418440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 animBg="1"/>
      <p:bldP spid="103" grpId="0" animBg="1"/>
      <p:bldP spid="104" grpId="0" animBg="1"/>
      <p:bldP spid="7" grpId="0" animBg="1"/>
      <p:bldP spid="8" grpId="0" animBg="1"/>
      <p:bldP spid="14" grpId="0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3" grpId="0"/>
      <p:bldP spid="28" grpId="0" animBg="1"/>
      <p:bldP spid="29" grpId="0" animBg="1"/>
      <p:bldP spid="51" grpId="0" animBg="1"/>
      <p:bldP spid="52" grpId="0" animBg="1"/>
      <p:bldP spid="53" grpId="0" animBg="1"/>
      <p:bldP spid="58" grpId="0" animBg="1"/>
      <p:bldP spid="60" grpId="0" animBg="1"/>
      <p:bldP spid="61" grpId="0" animBg="1"/>
      <p:bldP spid="65" grpId="0" animBg="1"/>
      <p:bldP spid="68" grpId="0" animBg="1"/>
      <p:bldP spid="69" grpId="0" animBg="1"/>
      <p:bldP spid="72" grpId="0" animBg="1"/>
      <p:bldP spid="76" grpId="0" animBg="1"/>
      <p:bldP spid="77" grpId="0" animBg="1"/>
      <p:bldP spid="79" grpId="0" animBg="1"/>
      <p:bldP spid="92" grpId="0" animBg="1"/>
      <p:bldP spid="93" grpId="0" animBg="1"/>
      <p:bldP spid="9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6747-2C01-93EE-BB68-859C2B7F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ktangel 101">
            <a:extLst>
              <a:ext uri="{FF2B5EF4-FFF2-40B4-BE49-F238E27FC236}">
                <a16:creationId xmlns:a16="http://schemas.microsoft.com/office/drawing/2014/main" id="{072421AB-CC8E-5C1E-95ED-01979C93B5B4}"/>
              </a:ext>
            </a:extLst>
          </p:cNvPr>
          <p:cNvSpPr/>
          <p:nvPr/>
        </p:nvSpPr>
        <p:spPr>
          <a:xfrm>
            <a:off x="9028095" y="7821587"/>
            <a:ext cx="1858703" cy="108218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03" name="Rektangel 102">
            <a:extLst>
              <a:ext uri="{FF2B5EF4-FFF2-40B4-BE49-F238E27FC236}">
                <a16:creationId xmlns:a16="http://schemas.microsoft.com/office/drawing/2014/main" id="{F3526801-3D8B-BDDC-A4DD-E3D2B44A3202}"/>
              </a:ext>
            </a:extLst>
          </p:cNvPr>
          <p:cNvSpPr/>
          <p:nvPr/>
        </p:nvSpPr>
        <p:spPr>
          <a:xfrm rot="5400000">
            <a:off x="10617653" y="8085841"/>
            <a:ext cx="1082178" cy="553674"/>
          </a:xfrm>
          <a:prstGeom prst="rect">
            <a:avLst/>
          </a:prstGeom>
          <a:solidFill>
            <a:schemeClr val="accent2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04" name="Rektangel 103">
            <a:extLst>
              <a:ext uri="{FF2B5EF4-FFF2-40B4-BE49-F238E27FC236}">
                <a16:creationId xmlns:a16="http://schemas.microsoft.com/office/drawing/2014/main" id="{2B316AB2-634B-33CF-4CD5-B1C0BF6E3001}"/>
              </a:ext>
            </a:extLst>
          </p:cNvPr>
          <p:cNvSpPr/>
          <p:nvPr/>
        </p:nvSpPr>
        <p:spPr>
          <a:xfrm rot="5400000">
            <a:off x="9928130" y="7823388"/>
            <a:ext cx="155134" cy="151533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solidFill>
              <a:schemeClr val="accent1">
                <a:shade val="15000"/>
                <a:alpha val="1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64C186F-44BC-D625-9DF8-EDCFF84E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Train-test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4EC29B8-8A22-ED06-6D83-22AEAAF0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FDA519CF-2AAF-AA65-A704-B6CF47673D15}"/>
              </a:ext>
            </a:extLst>
          </p:cNvPr>
          <p:cNvSpPr txBox="1"/>
          <p:nvPr/>
        </p:nvSpPr>
        <p:spPr>
          <a:xfrm>
            <a:off x="-624023" y="9222300"/>
            <a:ext cx="2375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Train-test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C8A7B9E3-1D2C-5362-64E3-DAE95B6B3800}"/>
              </a:ext>
            </a:extLst>
          </p:cNvPr>
          <p:cNvSpPr/>
          <p:nvPr/>
        </p:nvSpPr>
        <p:spPr>
          <a:xfrm>
            <a:off x="13896414" y="561349"/>
            <a:ext cx="130734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BFA36663-D261-CD2D-AF2F-99AD28FF14D9}"/>
              </a:ext>
            </a:extLst>
          </p:cNvPr>
          <p:cNvSpPr/>
          <p:nvPr/>
        </p:nvSpPr>
        <p:spPr>
          <a:xfrm rot="5400000">
            <a:off x="15494517" y="825603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27BC9FF-7BE8-B50E-45E3-A21A76DA6D3D}"/>
              </a:ext>
            </a:extLst>
          </p:cNvPr>
          <p:cNvSpPr txBox="1"/>
          <p:nvPr/>
        </p:nvSpPr>
        <p:spPr>
          <a:xfrm>
            <a:off x="13725402" y="1654928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Train-val-test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B99C6436-E366-9B5E-B6AB-4485B4B71A33}"/>
              </a:ext>
            </a:extLst>
          </p:cNvPr>
          <p:cNvSpPr/>
          <p:nvPr/>
        </p:nvSpPr>
        <p:spPr>
          <a:xfrm rot="5400000">
            <a:off x="14943411" y="825601"/>
            <a:ext cx="1082178" cy="553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F846DC67-22CB-3C4F-238A-18A895218534}"/>
              </a:ext>
            </a:extLst>
          </p:cNvPr>
          <p:cNvSpPr/>
          <p:nvPr/>
        </p:nvSpPr>
        <p:spPr>
          <a:xfrm>
            <a:off x="47554" y="9778281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431428AD-040A-9A64-6509-0CC3EB2B3026}"/>
              </a:ext>
            </a:extLst>
          </p:cNvPr>
          <p:cNvSpPr/>
          <p:nvPr/>
        </p:nvSpPr>
        <p:spPr>
          <a:xfrm rot="5400000">
            <a:off x="1637112" y="10042535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47238EE2-876B-5150-8995-C1D5E08B33FE}"/>
              </a:ext>
            </a:extLst>
          </p:cNvPr>
          <p:cNvSpPr txBox="1"/>
          <p:nvPr/>
        </p:nvSpPr>
        <p:spPr>
          <a:xfrm>
            <a:off x="0" y="11386119"/>
            <a:ext cx="299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Cross-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4106DCA8-2E9F-3394-1D4B-EE535A1604F3}"/>
              </a:ext>
            </a:extLst>
          </p:cNvPr>
          <p:cNvSpPr/>
          <p:nvPr/>
        </p:nvSpPr>
        <p:spPr>
          <a:xfrm rot="5400000">
            <a:off x="1056293" y="10009388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22" name="Rektangel 21">
            <a:extLst>
              <a:ext uri="{FF2B5EF4-FFF2-40B4-BE49-F238E27FC236}">
                <a16:creationId xmlns:a16="http://schemas.microsoft.com/office/drawing/2014/main" id="{F446A31C-68DD-5EBF-B33F-542F80414134}"/>
              </a:ext>
            </a:extLst>
          </p:cNvPr>
          <p:cNvSpPr/>
          <p:nvPr/>
        </p:nvSpPr>
        <p:spPr>
          <a:xfrm>
            <a:off x="244444" y="10052140"/>
            <a:ext cx="1858702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71D16103-77D3-312B-860D-37009DC2104A}"/>
              </a:ext>
            </a:extLst>
          </p:cNvPr>
          <p:cNvSpPr/>
          <p:nvPr/>
        </p:nvSpPr>
        <p:spPr>
          <a:xfrm rot="5400000">
            <a:off x="1834001" y="10316394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4" name="Rektangel 23">
            <a:extLst>
              <a:ext uri="{FF2B5EF4-FFF2-40B4-BE49-F238E27FC236}">
                <a16:creationId xmlns:a16="http://schemas.microsoft.com/office/drawing/2014/main" id="{595851A1-4780-186E-D4F9-AA78B12DF258}"/>
              </a:ext>
            </a:extLst>
          </p:cNvPr>
          <p:cNvSpPr/>
          <p:nvPr/>
        </p:nvSpPr>
        <p:spPr>
          <a:xfrm rot="5400000">
            <a:off x="645705" y="10283629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25" name="Rektangel 24">
            <a:extLst>
              <a:ext uri="{FF2B5EF4-FFF2-40B4-BE49-F238E27FC236}">
                <a16:creationId xmlns:a16="http://schemas.microsoft.com/office/drawing/2014/main" id="{8B453E68-BBF0-730B-2B21-07B03745D241}"/>
              </a:ext>
            </a:extLst>
          </p:cNvPr>
          <p:cNvSpPr/>
          <p:nvPr/>
        </p:nvSpPr>
        <p:spPr>
          <a:xfrm>
            <a:off x="1055292" y="10327533"/>
            <a:ext cx="1238400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6" name="Rektangel 25">
            <a:extLst>
              <a:ext uri="{FF2B5EF4-FFF2-40B4-BE49-F238E27FC236}">
                <a16:creationId xmlns:a16="http://schemas.microsoft.com/office/drawing/2014/main" id="{9A884133-583E-2BDD-C9A7-BE9906F3D3EE}"/>
              </a:ext>
            </a:extLst>
          </p:cNvPr>
          <p:cNvSpPr/>
          <p:nvPr/>
        </p:nvSpPr>
        <p:spPr>
          <a:xfrm rot="5400000">
            <a:off x="2030890" y="10588583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AC11CCA-DC2C-F7E0-94B9-62145083A915}"/>
              </a:ext>
            </a:extLst>
          </p:cNvPr>
          <p:cNvSpPr/>
          <p:nvPr/>
        </p:nvSpPr>
        <p:spPr>
          <a:xfrm rot="5400000">
            <a:off x="203153" y="10559023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33" name="Tekstfelt 32">
            <a:extLst>
              <a:ext uri="{FF2B5EF4-FFF2-40B4-BE49-F238E27FC236}">
                <a16:creationId xmlns:a16="http://schemas.microsoft.com/office/drawing/2014/main" id="{9E661FE0-0420-CDCC-957C-F2815EEDB470}"/>
              </a:ext>
            </a:extLst>
          </p:cNvPr>
          <p:cNvSpPr txBox="1"/>
          <p:nvPr/>
        </p:nvSpPr>
        <p:spPr>
          <a:xfrm>
            <a:off x="8553574" y="9423562"/>
            <a:ext cx="4091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Leave-1-out cross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28" name="Rektangel 27">
            <a:extLst>
              <a:ext uri="{FF2B5EF4-FFF2-40B4-BE49-F238E27FC236}">
                <a16:creationId xmlns:a16="http://schemas.microsoft.com/office/drawing/2014/main" id="{3D860F2F-7979-6A34-502E-7D91DA6CC138}"/>
              </a:ext>
            </a:extLst>
          </p:cNvPr>
          <p:cNvSpPr/>
          <p:nvPr/>
        </p:nvSpPr>
        <p:spPr>
          <a:xfrm>
            <a:off x="9127048" y="7925730"/>
            <a:ext cx="1858703" cy="1082180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9" name="Rektangel 28">
            <a:extLst>
              <a:ext uri="{FF2B5EF4-FFF2-40B4-BE49-F238E27FC236}">
                <a16:creationId xmlns:a16="http://schemas.microsoft.com/office/drawing/2014/main" id="{4E957AAF-4B6F-3EB7-B1A2-A91DFBB2173E}"/>
              </a:ext>
            </a:extLst>
          </p:cNvPr>
          <p:cNvSpPr/>
          <p:nvPr/>
        </p:nvSpPr>
        <p:spPr>
          <a:xfrm rot="5400000">
            <a:off x="10716606" y="8189984"/>
            <a:ext cx="1082178" cy="553674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51" name="Rektangel 50">
            <a:extLst>
              <a:ext uri="{FF2B5EF4-FFF2-40B4-BE49-F238E27FC236}">
                <a16:creationId xmlns:a16="http://schemas.microsoft.com/office/drawing/2014/main" id="{7E3A9C93-9FC3-4343-75DA-F6F3F3DD3287}"/>
              </a:ext>
            </a:extLst>
          </p:cNvPr>
          <p:cNvSpPr/>
          <p:nvPr/>
        </p:nvSpPr>
        <p:spPr>
          <a:xfrm rot="5400000">
            <a:off x="9877831" y="7929848"/>
            <a:ext cx="155134" cy="151533"/>
          </a:xfrm>
          <a:prstGeom prst="rect">
            <a:avLst/>
          </a:prstGeom>
          <a:solidFill>
            <a:schemeClr val="accent4">
              <a:alpha val="25000"/>
            </a:schemeClr>
          </a:solidFill>
          <a:ln>
            <a:solidFill>
              <a:schemeClr val="accent1">
                <a:shade val="15000"/>
                <a:alpha val="2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52" name="Rektangel 51">
            <a:extLst>
              <a:ext uri="{FF2B5EF4-FFF2-40B4-BE49-F238E27FC236}">
                <a16:creationId xmlns:a16="http://schemas.microsoft.com/office/drawing/2014/main" id="{E2A24F26-7988-B4B8-BC16-473CE119BFF9}"/>
              </a:ext>
            </a:extLst>
          </p:cNvPr>
          <p:cNvSpPr/>
          <p:nvPr/>
        </p:nvSpPr>
        <p:spPr>
          <a:xfrm>
            <a:off x="9233968" y="8021373"/>
            <a:ext cx="1858703" cy="108218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A2B87F3B-DA35-3F18-EE18-AF0AD0388A04}"/>
              </a:ext>
            </a:extLst>
          </p:cNvPr>
          <p:cNvSpPr/>
          <p:nvPr/>
        </p:nvSpPr>
        <p:spPr>
          <a:xfrm rot="5400000">
            <a:off x="10823526" y="8285627"/>
            <a:ext cx="1082178" cy="553674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58" name="Rektangel 57">
            <a:extLst>
              <a:ext uri="{FF2B5EF4-FFF2-40B4-BE49-F238E27FC236}">
                <a16:creationId xmlns:a16="http://schemas.microsoft.com/office/drawing/2014/main" id="{E9A3D1D7-6021-AF0C-301A-E6C098471B94}"/>
              </a:ext>
            </a:extLst>
          </p:cNvPr>
          <p:cNvSpPr/>
          <p:nvPr/>
        </p:nvSpPr>
        <p:spPr>
          <a:xfrm rot="5400000">
            <a:off x="9835335" y="8022348"/>
            <a:ext cx="155134" cy="151533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solidFill>
              <a:schemeClr val="accent2">
                <a:shade val="15000"/>
                <a:alpha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60" name="Rektangel 59">
            <a:extLst>
              <a:ext uri="{FF2B5EF4-FFF2-40B4-BE49-F238E27FC236}">
                <a16:creationId xmlns:a16="http://schemas.microsoft.com/office/drawing/2014/main" id="{549C92B1-68F2-0F42-F150-8566DCC4C4DA}"/>
              </a:ext>
            </a:extLst>
          </p:cNvPr>
          <p:cNvSpPr/>
          <p:nvPr/>
        </p:nvSpPr>
        <p:spPr>
          <a:xfrm>
            <a:off x="9340888" y="8121898"/>
            <a:ext cx="1858703" cy="1082180"/>
          </a:xfrm>
          <a:prstGeom prst="rect">
            <a:avLst/>
          </a:prstGeom>
          <a:solidFill>
            <a:schemeClr val="accent1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1" name="Rektangel 60">
            <a:extLst>
              <a:ext uri="{FF2B5EF4-FFF2-40B4-BE49-F238E27FC236}">
                <a16:creationId xmlns:a16="http://schemas.microsoft.com/office/drawing/2014/main" id="{6A110643-D3D8-AE32-47BF-917899381D75}"/>
              </a:ext>
            </a:extLst>
          </p:cNvPr>
          <p:cNvSpPr/>
          <p:nvPr/>
        </p:nvSpPr>
        <p:spPr>
          <a:xfrm rot="5400000">
            <a:off x="10930446" y="8386152"/>
            <a:ext cx="1082178" cy="553674"/>
          </a:xfrm>
          <a:prstGeom prst="rect">
            <a:avLst/>
          </a:prstGeom>
          <a:solidFill>
            <a:schemeClr val="accent2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65" name="Rektangel 64">
            <a:extLst>
              <a:ext uri="{FF2B5EF4-FFF2-40B4-BE49-F238E27FC236}">
                <a16:creationId xmlns:a16="http://schemas.microsoft.com/office/drawing/2014/main" id="{CE04A944-121A-E247-2EB3-6893DD0210FE}"/>
              </a:ext>
            </a:extLst>
          </p:cNvPr>
          <p:cNvSpPr/>
          <p:nvPr/>
        </p:nvSpPr>
        <p:spPr>
          <a:xfrm rot="5400000">
            <a:off x="9793679" y="8123700"/>
            <a:ext cx="155134" cy="151533"/>
          </a:xfrm>
          <a:prstGeom prst="rect">
            <a:avLst/>
          </a:prstGeom>
          <a:solidFill>
            <a:schemeClr val="accent4">
              <a:alpha val="55000"/>
            </a:schemeClr>
          </a:solidFill>
          <a:ln>
            <a:solidFill>
              <a:schemeClr val="accent1">
                <a:shade val="15000"/>
                <a:alpha val="5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68" name="Rektangel 67">
            <a:extLst>
              <a:ext uri="{FF2B5EF4-FFF2-40B4-BE49-F238E27FC236}">
                <a16:creationId xmlns:a16="http://schemas.microsoft.com/office/drawing/2014/main" id="{712608EA-0222-419F-4DD4-4DD9A3710896}"/>
              </a:ext>
            </a:extLst>
          </p:cNvPr>
          <p:cNvSpPr/>
          <p:nvPr/>
        </p:nvSpPr>
        <p:spPr>
          <a:xfrm>
            <a:off x="9456866" y="8222421"/>
            <a:ext cx="1858703" cy="108218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69" name="Rektangel 68">
            <a:extLst>
              <a:ext uri="{FF2B5EF4-FFF2-40B4-BE49-F238E27FC236}">
                <a16:creationId xmlns:a16="http://schemas.microsoft.com/office/drawing/2014/main" id="{B5D0E8E2-CE18-4ED2-B89E-2F7092A7AF1F}"/>
              </a:ext>
            </a:extLst>
          </p:cNvPr>
          <p:cNvSpPr/>
          <p:nvPr/>
        </p:nvSpPr>
        <p:spPr>
          <a:xfrm rot="5400000">
            <a:off x="11046424" y="8486675"/>
            <a:ext cx="1082178" cy="553674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72" name="Rektangel 71">
            <a:extLst>
              <a:ext uri="{FF2B5EF4-FFF2-40B4-BE49-F238E27FC236}">
                <a16:creationId xmlns:a16="http://schemas.microsoft.com/office/drawing/2014/main" id="{D4DA1336-5C66-1B4B-B9A7-7A374CDCCA56}"/>
              </a:ext>
            </a:extLst>
          </p:cNvPr>
          <p:cNvSpPr/>
          <p:nvPr/>
        </p:nvSpPr>
        <p:spPr>
          <a:xfrm rot="5400000">
            <a:off x="9758130" y="8225049"/>
            <a:ext cx="155134" cy="151533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solidFill>
              <a:schemeClr val="accent2">
                <a:shade val="15000"/>
                <a:alpha val="7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76" name="Rektangel 75">
            <a:extLst>
              <a:ext uri="{FF2B5EF4-FFF2-40B4-BE49-F238E27FC236}">
                <a16:creationId xmlns:a16="http://schemas.microsoft.com/office/drawing/2014/main" id="{296DF1FD-1168-1616-F258-47A3E7AFC841}"/>
              </a:ext>
            </a:extLst>
          </p:cNvPr>
          <p:cNvSpPr/>
          <p:nvPr/>
        </p:nvSpPr>
        <p:spPr>
          <a:xfrm>
            <a:off x="9543231" y="8316415"/>
            <a:ext cx="1858703" cy="1082180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solidFill>
              <a:schemeClr val="accent1">
                <a:shade val="15000"/>
                <a:alpha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77" name="Rektangel 76">
            <a:extLst>
              <a:ext uri="{FF2B5EF4-FFF2-40B4-BE49-F238E27FC236}">
                <a16:creationId xmlns:a16="http://schemas.microsoft.com/office/drawing/2014/main" id="{A617A6A7-3389-1412-B264-78ACDE67F19D}"/>
              </a:ext>
            </a:extLst>
          </p:cNvPr>
          <p:cNvSpPr/>
          <p:nvPr/>
        </p:nvSpPr>
        <p:spPr>
          <a:xfrm rot="5400000">
            <a:off x="11132789" y="8580669"/>
            <a:ext cx="1082178" cy="553674"/>
          </a:xfrm>
          <a:prstGeom prst="rect">
            <a:avLst/>
          </a:prstGeom>
          <a:solidFill>
            <a:schemeClr val="accent2">
              <a:alpha val="85000"/>
            </a:schemeClr>
          </a:solidFill>
          <a:ln>
            <a:solidFill>
              <a:schemeClr val="accent2">
                <a:shade val="15000"/>
                <a:alpha val="85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79" name="Rektangel 78">
            <a:extLst>
              <a:ext uri="{FF2B5EF4-FFF2-40B4-BE49-F238E27FC236}">
                <a16:creationId xmlns:a16="http://schemas.microsoft.com/office/drawing/2014/main" id="{960710A5-A48B-0EBF-E61F-FE3F25A5E7DB}"/>
              </a:ext>
            </a:extLst>
          </p:cNvPr>
          <p:cNvSpPr/>
          <p:nvPr/>
        </p:nvSpPr>
        <p:spPr>
          <a:xfrm rot="5400000">
            <a:off x="9692960" y="8318217"/>
            <a:ext cx="155134" cy="151533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solidFill>
              <a:schemeClr val="accent4">
                <a:shade val="15000"/>
                <a:alpha val="85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92" name="Rektangel 91">
            <a:extLst>
              <a:ext uri="{FF2B5EF4-FFF2-40B4-BE49-F238E27FC236}">
                <a16:creationId xmlns:a16="http://schemas.microsoft.com/office/drawing/2014/main" id="{E48C904E-B347-B0F1-5CE3-7ADE82B9C9DB}"/>
              </a:ext>
            </a:extLst>
          </p:cNvPr>
          <p:cNvSpPr/>
          <p:nvPr/>
        </p:nvSpPr>
        <p:spPr>
          <a:xfrm>
            <a:off x="9629596" y="8410407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93" name="Rektangel 92">
            <a:extLst>
              <a:ext uri="{FF2B5EF4-FFF2-40B4-BE49-F238E27FC236}">
                <a16:creationId xmlns:a16="http://schemas.microsoft.com/office/drawing/2014/main" id="{531D13EF-F413-A415-4373-27366465AFDD}"/>
              </a:ext>
            </a:extLst>
          </p:cNvPr>
          <p:cNvSpPr/>
          <p:nvPr/>
        </p:nvSpPr>
        <p:spPr>
          <a:xfrm rot="5400000">
            <a:off x="11219154" y="8674661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94" name="Rektangel 93">
            <a:extLst>
              <a:ext uri="{FF2B5EF4-FFF2-40B4-BE49-F238E27FC236}">
                <a16:creationId xmlns:a16="http://schemas.microsoft.com/office/drawing/2014/main" id="{7EEB5916-4688-BCF7-3694-722A2BCC065F}"/>
              </a:ext>
            </a:extLst>
          </p:cNvPr>
          <p:cNvSpPr/>
          <p:nvPr/>
        </p:nvSpPr>
        <p:spPr>
          <a:xfrm rot="5400000">
            <a:off x="9627795" y="8412208"/>
            <a:ext cx="155134" cy="15153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1600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72785F82-DA1D-183A-2C25-2EC8CE2237DD}"/>
              </a:ext>
            </a:extLst>
          </p:cNvPr>
          <p:cNvSpPr/>
          <p:nvPr/>
        </p:nvSpPr>
        <p:spPr>
          <a:xfrm>
            <a:off x="631536" y="3302062"/>
            <a:ext cx="1862355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5E1D1EAB-90CA-D5C9-C3D8-7D3D6F863CFF}"/>
              </a:ext>
            </a:extLst>
          </p:cNvPr>
          <p:cNvSpPr/>
          <p:nvPr/>
        </p:nvSpPr>
        <p:spPr>
          <a:xfrm rot="5400000">
            <a:off x="2229639" y="3566316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37" name="Pil: 180 grader 36">
            <a:extLst>
              <a:ext uri="{FF2B5EF4-FFF2-40B4-BE49-F238E27FC236}">
                <a16:creationId xmlns:a16="http://schemas.microsoft.com/office/drawing/2014/main" id="{3D451D78-A823-0496-29A9-D9B03FA46034}"/>
              </a:ext>
            </a:extLst>
          </p:cNvPr>
          <p:cNvSpPr/>
          <p:nvPr/>
        </p:nvSpPr>
        <p:spPr>
          <a:xfrm rot="10800000" flipH="1">
            <a:off x="1330336" y="4500515"/>
            <a:ext cx="3343102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8" name="Rektangel 37">
            <a:extLst>
              <a:ext uri="{FF2B5EF4-FFF2-40B4-BE49-F238E27FC236}">
                <a16:creationId xmlns:a16="http://schemas.microsoft.com/office/drawing/2014/main" id="{D611A119-A069-AB19-5B49-D6A367985FB0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39" name="Pil: højre 38">
            <a:extLst>
              <a:ext uri="{FF2B5EF4-FFF2-40B4-BE49-F238E27FC236}">
                <a16:creationId xmlns:a16="http://schemas.microsoft.com/office/drawing/2014/main" id="{0ED424BD-435F-136D-E98E-8E3A766DAE48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ektangel 39">
            <a:extLst>
              <a:ext uri="{FF2B5EF4-FFF2-40B4-BE49-F238E27FC236}">
                <a16:creationId xmlns:a16="http://schemas.microsoft.com/office/drawing/2014/main" id="{311D0C00-DBCB-5EEB-7F71-BD88E1949131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43" name="Pil: 180 grader 42">
            <a:extLst>
              <a:ext uri="{FF2B5EF4-FFF2-40B4-BE49-F238E27FC236}">
                <a16:creationId xmlns:a16="http://schemas.microsoft.com/office/drawing/2014/main" id="{C09000A0-BBC2-B3F3-FE91-DFAE6BA882B0}"/>
              </a:ext>
            </a:extLst>
          </p:cNvPr>
          <p:cNvSpPr/>
          <p:nvPr/>
        </p:nvSpPr>
        <p:spPr>
          <a:xfrm flipH="1">
            <a:off x="4160520" y="2100789"/>
            <a:ext cx="6312062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DFC9BFB5-0DE6-4133-3696-9B75497E479E}"/>
              </a:ext>
            </a:extLst>
          </p:cNvPr>
          <p:cNvSpPr/>
          <p:nvPr/>
        </p:nvSpPr>
        <p:spPr>
          <a:xfrm>
            <a:off x="9150286" y="5432376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46" name="Pil: højre 45">
            <a:extLst>
              <a:ext uri="{FF2B5EF4-FFF2-40B4-BE49-F238E27FC236}">
                <a16:creationId xmlns:a16="http://schemas.microsoft.com/office/drawing/2014/main" id="{FC2697DE-5D26-9B04-96C5-33786F77A188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CB24995D-3FFA-7A5D-FCD1-C5AC538970F4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8" name="Pil: 180 grader 47">
            <a:extLst>
              <a:ext uri="{FF2B5EF4-FFF2-40B4-BE49-F238E27FC236}">
                <a16:creationId xmlns:a16="http://schemas.microsoft.com/office/drawing/2014/main" id="{14972C92-98A6-0605-68AF-52F1E2511291}"/>
              </a:ext>
            </a:extLst>
          </p:cNvPr>
          <p:cNvSpPr/>
          <p:nvPr/>
        </p:nvSpPr>
        <p:spPr>
          <a:xfrm rot="10800000" flipH="1">
            <a:off x="2651926" y="4515805"/>
            <a:ext cx="5062667" cy="1561485"/>
          </a:xfrm>
          <a:prstGeom prst="uturnArrow">
            <a:avLst>
              <a:gd name="adj1" fmla="val 16907"/>
              <a:gd name="adj2" fmla="val 17973"/>
              <a:gd name="adj3" fmla="val 16216"/>
              <a:gd name="adj4" fmla="val 39685"/>
              <a:gd name="adj5" fmla="val 10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9" name="Pil: højre 48">
            <a:extLst>
              <a:ext uri="{FF2B5EF4-FFF2-40B4-BE49-F238E27FC236}">
                <a16:creationId xmlns:a16="http://schemas.microsoft.com/office/drawing/2014/main" id="{36614C96-0289-C1EB-1FF1-CF358A790475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4" name="Rektangel 53">
            <a:extLst>
              <a:ext uri="{FF2B5EF4-FFF2-40B4-BE49-F238E27FC236}">
                <a16:creationId xmlns:a16="http://schemas.microsoft.com/office/drawing/2014/main" id="{9FE7AFF2-5BBD-FAF8-C321-BCD857609DF0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55" name="Pil: bøjet 54">
            <a:extLst>
              <a:ext uri="{FF2B5EF4-FFF2-40B4-BE49-F238E27FC236}">
                <a16:creationId xmlns:a16="http://schemas.microsoft.com/office/drawing/2014/main" id="{E6F1AC30-01B1-FF99-FDEE-BF019D3EEEA5}"/>
              </a:ext>
            </a:extLst>
          </p:cNvPr>
          <p:cNvSpPr/>
          <p:nvPr/>
        </p:nvSpPr>
        <p:spPr>
          <a:xfrm flipV="1">
            <a:off x="7937465" y="4500514"/>
            <a:ext cx="1090630" cy="1717405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582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3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F2298-B76F-9AB0-3912-1411EDBC8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ktangel 33">
            <a:extLst>
              <a:ext uri="{FF2B5EF4-FFF2-40B4-BE49-F238E27FC236}">
                <a16:creationId xmlns:a16="http://schemas.microsoft.com/office/drawing/2014/main" id="{9D13A750-135B-D8AD-EF97-8E6AD1ADA576}"/>
              </a:ext>
            </a:extLst>
          </p:cNvPr>
          <p:cNvSpPr/>
          <p:nvPr/>
        </p:nvSpPr>
        <p:spPr>
          <a:xfrm>
            <a:off x="631536" y="3302062"/>
            <a:ext cx="130868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A02AB3-55D1-5C9A-DCF2-A2C39D7A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Train-val-test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7176C2A-3655-39F8-0875-0E7510B6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D908D0FD-6D90-8138-D366-88F66B7E05B5}"/>
              </a:ext>
            </a:extLst>
          </p:cNvPr>
          <p:cNvSpPr/>
          <p:nvPr/>
        </p:nvSpPr>
        <p:spPr>
          <a:xfrm>
            <a:off x="13896414" y="561349"/>
            <a:ext cx="1307341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93EB5D45-28D1-2335-6B93-0417FCADCF31}"/>
              </a:ext>
            </a:extLst>
          </p:cNvPr>
          <p:cNvSpPr/>
          <p:nvPr/>
        </p:nvSpPr>
        <p:spPr>
          <a:xfrm rot="5400000">
            <a:off x="15494517" y="825603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20CE2CC-D725-D6AC-C5BE-1A651979796F}"/>
              </a:ext>
            </a:extLst>
          </p:cNvPr>
          <p:cNvSpPr txBox="1"/>
          <p:nvPr/>
        </p:nvSpPr>
        <p:spPr>
          <a:xfrm>
            <a:off x="13725402" y="1654928"/>
            <a:ext cx="2701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Train-val-test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D6F57EAA-61A3-0A9B-87E5-932CA20AC6CB}"/>
              </a:ext>
            </a:extLst>
          </p:cNvPr>
          <p:cNvSpPr/>
          <p:nvPr/>
        </p:nvSpPr>
        <p:spPr>
          <a:xfrm rot="5400000">
            <a:off x="1675965" y="3566316"/>
            <a:ext cx="1082178" cy="553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35" name="Rektangel 34">
            <a:extLst>
              <a:ext uri="{FF2B5EF4-FFF2-40B4-BE49-F238E27FC236}">
                <a16:creationId xmlns:a16="http://schemas.microsoft.com/office/drawing/2014/main" id="{8BB71E90-D5A3-3BB6-D02F-C51E8374C13E}"/>
              </a:ext>
            </a:extLst>
          </p:cNvPr>
          <p:cNvSpPr/>
          <p:nvPr/>
        </p:nvSpPr>
        <p:spPr>
          <a:xfrm rot="5400000">
            <a:off x="2229639" y="3566316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43" name="Pil: 180 grader 42">
            <a:extLst>
              <a:ext uri="{FF2B5EF4-FFF2-40B4-BE49-F238E27FC236}">
                <a16:creationId xmlns:a16="http://schemas.microsoft.com/office/drawing/2014/main" id="{FEA3CE73-9FBD-AF75-7628-2ABBD1BEBA69}"/>
              </a:ext>
            </a:extLst>
          </p:cNvPr>
          <p:cNvSpPr/>
          <p:nvPr/>
        </p:nvSpPr>
        <p:spPr>
          <a:xfrm flipH="1">
            <a:off x="11407851" y="-1930419"/>
            <a:ext cx="3308522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45" name="Rektangel 44">
            <a:extLst>
              <a:ext uri="{FF2B5EF4-FFF2-40B4-BE49-F238E27FC236}">
                <a16:creationId xmlns:a16="http://schemas.microsoft.com/office/drawing/2014/main" id="{D1464B09-AFFF-1143-D9EF-4D13CD7ADD8A}"/>
              </a:ext>
            </a:extLst>
          </p:cNvPr>
          <p:cNvSpPr/>
          <p:nvPr/>
        </p:nvSpPr>
        <p:spPr>
          <a:xfrm>
            <a:off x="14902773" y="7899154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46" name="Pil: højre 45">
            <a:extLst>
              <a:ext uri="{FF2B5EF4-FFF2-40B4-BE49-F238E27FC236}">
                <a16:creationId xmlns:a16="http://schemas.microsoft.com/office/drawing/2014/main" id="{133815A5-B5E6-68F2-F801-9A77CF974B09}"/>
              </a:ext>
            </a:extLst>
          </p:cNvPr>
          <p:cNvSpPr/>
          <p:nvPr/>
        </p:nvSpPr>
        <p:spPr>
          <a:xfrm>
            <a:off x="12575694" y="2740403"/>
            <a:ext cx="804130" cy="53270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7" name="Rektangel 46">
            <a:extLst>
              <a:ext uri="{FF2B5EF4-FFF2-40B4-BE49-F238E27FC236}">
                <a16:creationId xmlns:a16="http://schemas.microsoft.com/office/drawing/2014/main" id="{8F8533ED-4C1B-79E0-7863-64A296314B35}"/>
              </a:ext>
            </a:extLst>
          </p:cNvPr>
          <p:cNvSpPr/>
          <p:nvPr/>
        </p:nvSpPr>
        <p:spPr>
          <a:xfrm>
            <a:off x="13666768" y="262094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8" name="Pil: 180 grader 47">
            <a:extLst>
              <a:ext uri="{FF2B5EF4-FFF2-40B4-BE49-F238E27FC236}">
                <a16:creationId xmlns:a16="http://schemas.microsoft.com/office/drawing/2014/main" id="{016410D2-F0BB-AE02-9D89-3F8356BD3ABF}"/>
              </a:ext>
            </a:extLst>
          </p:cNvPr>
          <p:cNvSpPr/>
          <p:nvPr/>
        </p:nvSpPr>
        <p:spPr>
          <a:xfrm rot="10800000" flipH="1">
            <a:off x="3035407" y="8981334"/>
            <a:ext cx="5062667" cy="1561485"/>
          </a:xfrm>
          <a:prstGeom prst="uturnArrow">
            <a:avLst>
              <a:gd name="adj1" fmla="val 16907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5" name="Pil: bøjet 54">
            <a:extLst>
              <a:ext uri="{FF2B5EF4-FFF2-40B4-BE49-F238E27FC236}">
                <a16:creationId xmlns:a16="http://schemas.microsoft.com/office/drawing/2014/main" id="{9D4A1607-5822-2788-8372-9BA7797C42BD}"/>
              </a:ext>
            </a:extLst>
          </p:cNvPr>
          <p:cNvSpPr/>
          <p:nvPr/>
        </p:nvSpPr>
        <p:spPr>
          <a:xfrm flipV="1">
            <a:off x="12703008" y="7316979"/>
            <a:ext cx="1090630" cy="1717405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C8F63350-AA43-15E9-6ABD-A258BCDA0767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99648D47-20C0-27ED-5ABF-BA7D15D59E73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EAF109DC-FEA3-D2DD-D6EF-59977EA4A8BE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630F805A-FDD3-318F-29CF-0F7B6B2FAFF0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B715F63-8F11-177F-CCF1-CF0309BE89A2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4" name="Pil: 180 grader 43">
            <a:extLst>
              <a:ext uri="{FF2B5EF4-FFF2-40B4-BE49-F238E27FC236}">
                <a16:creationId xmlns:a16="http://schemas.microsoft.com/office/drawing/2014/main" id="{B4E05DDC-DF17-ADC3-3B1C-D1BFB7DC94A2}"/>
              </a:ext>
            </a:extLst>
          </p:cNvPr>
          <p:cNvSpPr/>
          <p:nvPr/>
        </p:nvSpPr>
        <p:spPr>
          <a:xfrm rot="10800000" flipH="1">
            <a:off x="1123950" y="4500515"/>
            <a:ext cx="354948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0" name="Pil: 180 grader 49">
            <a:extLst>
              <a:ext uri="{FF2B5EF4-FFF2-40B4-BE49-F238E27FC236}">
                <a16:creationId xmlns:a16="http://schemas.microsoft.com/office/drawing/2014/main" id="{3C19B421-0971-9982-A11D-A021BBE9D5D1}"/>
              </a:ext>
            </a:extLst>
          </p:cNvPr>
          <p:cNvSpPr/>
          <p:nvPr/>
        </p:nvSpPr>
        <p:spPr>
          <a:xfrm rot="10800000" flipH="1">
            <a:off x="2076450" y="4515804"/>
            <a:ext cx="5638143" cy="1561485"/>
          </a:xfrm>
          <a:prstGeom prst="uturnArrow">
            <a:avLst>
              <a:gd name="adj1" fmla="val 16907"/>
              <a:gd name="adj2" fmla="val 19144"/>
              <a:gd name="adj3" fmla="val 16802"/>
              <a:gd name="adj4" fmla="val 39685"/>
              <a:gd name="adj5" fmla="val 100000"/>
            </a:avLst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6" name="Pil: højre 55">
            <a:extLst>
              <a:ext uri="{FF2B5EF4-FFF2-40B4-BE49-F238E27FC236}">
                <a16:creationId xmlns:a16="http://schemas.microsoft.com/office/drawing/2014/main" id="{C6C1DF22-65FA-A20B-6882-CF1DCA53E0E1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7" name="Rektangel 56">
            <a:extLst>
              <a:ext uri="{FF2B5EF4-FFF2-40B4-BE49-F238E27FC236}">
                <a16:creationId xmlns:a16="http://schemas.microsoft.com/office/drawing/2014/main" id="{F80731AA-659C-D602-E97B-A299065141AE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59" name="Pil: 180 grader 58">
            <a:extLst>
              <a:ext uri="{FF2B5EF4-FFF2-40B4-BE49-F238E27FC236}">
                <a16:creationId xmlns:a16="http://schemas.microsoft.com/office/drawing/2014/main" id="{30923B4B-57F9-98A7-E44B-A4E107D919F4}"/>
              </a:ext>
            </a:extLst>
          </p:cNvPr>
          <p:cNvSpPr/>
          <p:nvPr/>
        </p:nvSpPr>
        <p:spPr>
          <a:xfrm flipH="1">
            <a:off x="4169664" y="2100789"/>
            <a:ext cx="630291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8BE703E5-F525-D4EE-6C93-3D1F1BAF0C2E}"/>
              </a:ext>
            </a:extLst>
          </p:cNvPr>
          <p:cNvSpPr/>
          <p:nvPr/>
        </p:nvSpPr>
        <p:spPr>
          <a:xfrm>
            <a:off x="9128235" y="5536200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63" name="Pil: bøjet 62">
            <a:extLst>
              <a:ext uri="{FF2B5EF4-FFF2-40B4-BE49-F238E27FC236}">
                <a16:creationId xmlns:a16="http://schemas.microsoft.com/office/drawing/2014/main" id="{0F3E0804-CC18-6831-B660-B6543945C83F}"/>
              </a:ext>
            </a:extLst>
          </p:cNvPr>
          <p:cNvSpPr/>
          <p:nvPr/>
        </p:nvSpPr>
        <p:spPr>
          <a:xfrm flipV="1">
            <a:off x="7937465" y="4500513"/>
            <a:ext cx="1090630" cy="1435421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4" name="Pil: bøjet 63">
            <a:extLst>
              <a:ext uri="{FF2B5EF4-FFF2-40B4-BE49-F238E27FC236}">
                <a16:creationId xmlns:a16="http://schemas.microsoft.com/office/drawing/2014/main" id="{E5D58A58-1C38-1CCC-B3EE-036322BA498E}"/>
              </a:ext>
            </a:extLst>
          </p:cNvPr>
          <p:cNvSpPr/>
          <p:nvPr/>
        </p:nvSpPr>
        <p:spPr>
          <a:xfrm flipV="1">
            <a:off x="2623561" y="4500511"/>
            <a:ext cx="6404533" cy="2231883"/>
          </a:xfrm>
          <a:prstGeom prst="bentArrow">
            <a:avLst>
              <a:gd name="adj1" fmla="val 12386"/>
              <a:gd name="adj2" fmla="val 13069"/>
              <a:gd name="adj3" fmla="val 11944"/>
              <a:gd name="adj4" fmla="val 30530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9D925A8C-3BAC-9C9F-242A-C01178EB1739}"/>
              </a:ext>
            </a:extLst>
          </p:cNvPr>
          <p:cNvSpPr/>
          <p:nvPr/>
        </p:nvSpPr>
        <p:spPr>
          <a:xfrm>
            <a:off x="10110622" y="453409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70" name="Pil: bøjet 69">
            <a:extLst>
              <a:ext uri="{FF2B5EF4-FFF2-40B4-BE49-F238E27FC236}">
                <a16:creationId xmlns:a16="http://schemas.microsoft.com/office/drawing/2014/main" id="{1333D509-7ABD-9C94-714E-523DDEE6AF98}"/>
              </a:ext>
            </a:extLst>
          </p:cNvPr>
          <p:cNvSpPr/>
          <p:nvPr/>
        </p:nvSpPr>
        <p:spPr>
          <a:xfrm rot="16200000" flipV="1">
            <a:off x="10735164" y="5438660"/>
            <a:ext cx="1090630" cy="474067"/>
          </a:xfrm>
          <a:prstGeom prst="bentArrow">
            <a:avLst>
              <a:gd name="adj1" fmla="val 55725"/>
              <a:gd name="adj2" fmla="val 48147"/>
              <a:gd name="adj3" fmla="val 44288"/>
              <a:gd name="adj4" fmla="val 40435"/>
            </a:avLst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75" name="Rektangel 74">
            <a:extLst>
              <a:ext uri="{FF2B5EF4-FFF2-40B4-BE49-F238E27FC236}">
                <a16:creationId xmlns:a16="http://schemas.microsoft.com/office/drawing/2014/main" id="{517B6528-C9EB-73C6-90F8-B75FD62A893A}"/>
              </a:ext>
            </a:extLst>
          </p:cNvPr>
          <p:cNvSpPr/>
          <p:nvPr/>
        </p:nvSpPr>
        <p:spPr>
          <a:xfrm>
            <a:off x="-4487061" y="4853754"/>
            <a:ext cx="1858702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78" name="Rektangel 77">
            <a:extLst>
              <a:ext uri="{FF2B5EF4-FFF2-40B4-BE49-F238E27FC236}">
                <a16:creationId xmlns:a16="http://schemas.microsoft.com/office/drawing/2014/main" id="{36E53C0D-4485-7B2B-0072-3E5A59FD94B1}"/>
              </a:ext>
            </a:extLst>
          </p:cNvPr>
          <p:cNvSpPr/>
          <p:nvPr/>
        </p:nvSpPr>
        <p:spPr>
          <a:xfrm rot="5400000">
            <a:off x="-2897504" y="5118008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80" name="Rektangel 79">
            <a:extLst>
              <a:ext uri="{FF2B5EF4-FFF2-40B4-BE49-F238E27FC236}">
                <a16:creationId xmlns:a16="http://schemas.microsoft.com/office/drawing/2014/main" id="{F60C8395-50E0-5E18-0D95-7FF055FB83E7}"/>
              </a:ext>
            </a:extLst>
          </p:cNvPr>
          <p:cNvSpPr/>
          <p:nvPr/>
        </p:nvSpPr>
        <p:spPr>
          <a:xfrm rot="5400000">
            <a:off x="-4085800" y="5085243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EC826A1-49A0-17AC-A092-0204C414D9D0}"/>
              </a:ext>
            </a:extLst>
          </p:cNvPr>
          <p:cNvSpPr/>
          <p:nvPr/>
        </p:nvSpPr>
        <p:spPr>
          <a:xfrm>
            <a:off x="-3676213" y="5129147"/>
            <a:ext cx="1238400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82" name="Rektangel 81">
            <a:extLst>
              <a:ext uri="{FF2B5EF4-FFF2-40B4-BE49-F238E27FC236}">
                <a16:creationId xmlns:a16="http://schemas.microsoft.com/office/drawing/2014/main" id="{92E118E0-169F-0059-66F8-C10BF1663E8C}"/>
              </a:ext>
            </a:extLst>
          </p:cNvPr>
          <p:cNvSpPr/>
          <p:nvPr/>
        </p:nvSpPr>
        <p:spPr>
          <a:xfrm rot="5400000">
            <a:off x="-2700615" y="5390197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83" name="Rektangel 82">
            <a:extLst>
              <a:ext uri="{FF2B5EF4-FFF2-40B4-BE49-F238E27FC236}">
                <a16:creationId xmlns:a16="http://schemas.microsoft.com/office/drawing/2014/main" id="{F457F5FF-3DB7-AAF9-1EDF-815AE3872602}"/>
              </a:ext>
            </a:extLst>
          </p:cNvPr>
          <p:cNvSpPr/>
          <p:nvPr/>
        </p:nvSpPr>
        <p:spPr>
          <a:xfrm rot="5400000">
            <a:off x="-4528352" y="5360637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660645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6" grpId="0" animBg="1"/>
      <p:bldP spid="57" grpId="0" animBg="1"/>
      <p:bldP spid="59" grpId="0" animBg="1"/>
      <p:bldP spid="62" grpId="0" animBg="1"/>
      <p:bldP spid="63" grpId="0" animBg="1"/>
      <p:bldP spid="64" grpId="0" animBg="1"/>
      <p:bldP spid="67" grpId="0" animBg="1"/>
      <p:bldP spid="7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D77F0-09FA-AC1B-6363-D10A3AD3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098F4-3BB8-5585-A558-57886AC1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Cross-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BB63A62-D41C-CD60-9391-8816D33F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220553A-84FF-FD2F-65F7-759DD4D6E282}"/>
              </a:ext>
            </a:extLst>
          </p:cNvPr>
          <p:cNvSpPr/>
          <p:nvPr/>
        </p:nvSpPr>
        <p:spPr>
          <a:xfrm>
            <a:off x="3509384" y="3302062"/>
            <a:ext cx="1862356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Machine learning </a:t>
            </a:r>
            <a:r>
              <a:rPr lang="da-DK" dirty="0" err="1"/>
              <a:t>algorithm</a:t>
            </a:r>
            <a:endParaRPr lang="da-DK" dirty="0"/>
          </a:p>
        </p:txBody>
      </p:sp>
      <p:sp>
        <p:nvSpPr>
          <p:cNvPr id="6" name="Pil: højre 5">
            <a:extLst>
              <a:ext uri="{FF2B5EF4-FFF2-40B4-BE49-F238E27FC236}">
                <a16:creationId xmlns:a16="http://schemas.microsoft.com/office/drawing/2014/main" id="{5A927B1C-9D67-EC35-0615-BA1DC6555700}"/>
              </a:ext>
            </a:extLst>
          </p:cNvPr>
          <p:cNvSpPr/>
          <p:nvPr/>
        </p:nvSpPr>
        <p:spPr>
          <a:xfrm>
            <a:off x="5531712" y="357680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A322997C-1758-B82B-CF3E-D715DEEB846F}"/>
              </a:ext>
            </a:extLst>
          </p:cNvPr>
          <p:cNvSpPr/>
          <p:nvPr/>
        </p:nvSpPr>
        <p:spPr>
          <a:xfrm>
            <a:off x="6474794" y="3302062"/>
            <a:ext cx="1862356" cy="1073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Trained</a:t>
            </a:r>
            <a:r>
              <a:rPr lang="da-DK" dirty="0"/>
              <a:t> model</a:t>
            </a:r>
          </a:p>
        </p:txBody>
      </p:sp>
      <p:sp>
        <p:nvSpPr>
          <p:cNvPr id="10" name="Pil: højre 9">
            <a:extLst>
              <a:ext uri="{FF2B5EF4-FFF2-40B4-BE49-F238E27FC236}">
                <a16:creationId xmlns:a16="http://schemas.microsoft.com/office/drawing/2014/main" id="{1CBD106A-F8E0-C372-6964-71B2924FCFCD}"/>
              </a:ext>
            </a:extLst>
          </p:cNvPr>
          <p:cNvSpPr/>
          <p:nvPr/>
        </p:nvSpPr>
        <p:spPr>
          <a:xfrm>
            <a:off x="8513918" y="3886521"/>
            <a:ext cx="804130" cy="532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7CBEACCA-DAEE-9CD3-072B-504F85B32940}"/>
              </a:ext>
            </a:extLst>
          </p:cNvPr>
          <p:cNvSpPr/>
          <p:nvPr/>
        </p:nvSpPr>
        <p:spPr>
          <a:xfrm>
            <a:off x="9477518" y="3831906"/>
            <a:ext cx="1766632" cy="53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44" name="Pil: 180 grader 43">
            <a:extLst>
              <a:ext uri="{FF2B5EF4-FFF2-40B4-BE49-F238E27FC236}">
                <a16:creationId xmlns:a16="http://schemas.microsoft.com/office/drawing/2014/main" id="{523F60C9-157B-0AF5-6694-8C15044DC2A5}"/>
              </a:ext>
            </a:extLst>
          </p:cNvPr>
          <p:cNvSpPr/>
          <p:nvPr/>
        </p:nvSpPr>
        <p:spPr>
          <a:xfrm rot="10800000" flipH="1">
            <a:off x="1123950" y="4500515"/>
            <a:ext cx="354948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0" name="Pil: 180 grader 49">
            <a:extLst>
              <a:ext uri="{FF2B5EF4-FFF2-40B4-BE49-F238E27FC236}">
                <a16:creationId xmlns:a16="http://schemas.microsoft.com/office/drawing/2014/main" id="{CF34D109-5039-EB0A-94CF-ABDDD9E884CC}"/>
              </a:ext>
            </a:extLst>
          </p:cNvPr>
          <p:cNvSpPr/>
          <p:nvPr/>
        </p:nvSpPr>
        <p:spPr>
          <a:xfrm rot="10800000" flipH="1">
            <a:off x="1508820" y="4515803"/>
            <a:ext cx="6205773" cy="1561485"/>
          </a:xfrm>
          <a:prstGeom prst="uturnArrow">
            <a:avLst>
              <a:gd name="adj1" fmla="val 16907"/>
              <a:gd name="adj2" fmla="val 19144"/>
              <a:gd name="adj3" fmla="val 16802"/>
              <a:gd name="adj4" fmla="val 39685"/>
              <a:gd name="adj5" fmla="val 100000"/>
            </a:avLst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56" name="Pil: højre 55">
            <a:extLst>
              <a:ext uri="{FF2B5EF4-FFF2-40B4-BE49-F238E27FC236}">
                <a16:creationId xmlns:a16="http://schemas.microsoft.com/office/drawing/2014/main" id="{EC584141-E34B-E035-FC33-7F305669C222}"/>
              </a:ext>
            </a:extLst>
          </p:cNvPr>
          <p:cNvSpPr/>
          <p:nvPr/>
        </p:nvSpPr>
        <p:spPr>
          <a:xfrm>
            <a:off x="8513918" y="3323859"/>
            <a:ext cx="804130" cy="532702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9" name="Pil: 180 grader 58">
            <a:extLst>
              <a:ext uri="{FF2B5EF4-FFF2-40B4-BE49-F238E27FC236}">
                <a16:creationId xmlns:a16="http://schemas.microsoft.com/office/drawing/2014/main" id="{7BCFAEE0-DAF4-8483-B02E-C422D60FA366}"/>
              </a:ext>
            </a:extLst>
          </p:cNvPr>
          <p:cNvSpPr/>
          <p:nvPr/>
        </p:nvSpPr>
        <p:spPr>
          <a:xfrm flipH="1">
            <a:off x="4169664" y="2100789"/>
            <a:ext cx="6302918" cy="1083600"/>
          </a:xfrm>
          <a:prstGeom prst="uturnArrow">
            <a:avLst>
              <a:gd name="adj1" fmla="val 22292"/>
              <a:gd name="adj2" fmla="val 25000"/>
              <a:gd name="adj3" fmla="val 25000"/>
              <a:gd name="adj4" fmla="val 39685"/>
              <a:gd name="adj5" fmla="val 100000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>
                <a:solidFill>
                  <a:schemeClr val="tx1"/>
                </a:solidFill>
              </a:rPr>
              <a:t>   Tune </a:t>
            </a:r>
            <a:r>
              <a:rPr lang="da-DK" dirty="0" err="1">
                <a:solidFill>
                  <a:schemeClr val="tx1"/>
                </a:solidFill>
              </a:rPr>
              <a:t>hyperparameters</a:t>
            </a:r>
            <a:endParaRPr lang="da-DK" dirty="0">
              <a:solidFill>
                <a:schemeClr val="tx1"/>
              </a:solidFill>
            </a:endParaRPr>
          </a:p>
          <a:p>
            <a:pPr algn="ctr"/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2" name="Rektangel 61">
            <a:extLst>
              <a:ext uri="{FF2B5EF4-FFF2-40B4-BE49-F238E27FC236}">
                <a16:creationId xmlns:a16="http://schemas.microsoft.com/office/drawing/2014/main" id="{2E50372D-7258-9466-DD0E-455A19DA7DA5}"/>
              </a:ext>
            </a:extLst>
          </p:cNvPr>
          <p:cNvSpPr/>
          <p:nvPr/>
        </p:nvSpPr>
        <p:spPr>
          <a:xfrm>
            <a:off x="9128235" y="5536200"/>
            <a:ext cx="1862356" cy="108218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Final model</a:t>
            </a:r>
          </a:p>
        </p:txBody>
      </p:sp>
      <p:sp>
        <p:nvSpPr>
          <p:cNvPr id="63" name="Pil: bøjet 62">
            <a:extLst>
              <a:ext uri="{FF2B5EF4-FFF2-40B4-BE49-F238E27FC236}">
                <a16:creationId xmlns:a16="http://schemas.microsoft.com/office/drawing/2014/main" id="{B6686FA2-8C2D-64F3-C4E5-45C17C779C3F}"/>
              </a:ext>
            </a:extLst>
          </p:cNvPr>
          <p:cNvSpPr/>
          <p:nvPr/>
        </p:nvSpPr>
        <p:spPr>
          <a:xfrm flipV="1">
            <a:off x="7937465" y="4500513"/>
            <a:ext cx="1090630" cy="1435421"/>
          </a:xfrm>
          <a:prstGeom prst="bentArrow">
            <a:avLst>
              <a:gd name="adj1" fmla="val 26793"/>
              <a:gd name="adj2" fmla="val 25000"/>
              <a:gd name="adj3" fmla="val 25000"/>
              <a:gd name="adj4" fmla="val 40435"/>
            </a:avLst>
          </a:prstGeom>
          <a:solidFill>
            <a:schemeClr val="accent3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4" name="Pil: bøjet 63">
            <a:extLst>
              <a:ext uri="{FF2B5EF4-FFF2-40B4-BE49-F238E27FC236}">
                <a16:creationId xmlns:a16="http://schemas.microsoft.com/office/drawing/2014/main" id="{E5E4F79B-952D-8446-DE8D-575C2FADD67B}"/>
              </a:ext>
            </a:extLst>
          </p:cNvPr>
          <p:cNvSpPr/>
          <p:nvPr/>
        </p:nvSpPr>
        <p:spPr>
          <a:xfrm flipV="1">
            <a:off x="2623561" y="4500511"/>
            <a:ext cx="6404533" cy="2231883"/>
          </a:xfrm>
          <a:prstGeom prst="bentArrow">
            <a:avLst>
              <a:gd name="adj1" fmla="val 12386"/>
              <a:gd name="adj2" fmla="val 13069"/>
              <a:gd name="adj3" fmla="val 11944"/>
              <a:gd name="adj4" fmla="val 30530"/>
            </a:avLst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67" name="Rektangel 66">
            <a:extLst>
              <a:ext uri="{FF2B5EF4-FFF2-40B4-BE49-F238E27FC236}">
                <a16:creationId xmlns:a16="http://schemas.microsoft.com/office/drawing/2014/main" id="{ECB3305C-675A-5222-3711-97E7ED09E488}"/>
              </a:ext>
            </a:extLst>
          </p:cNvPr>
          <p:cNvSpPr/>
          <p:nvPr/>
        </p:nvSpPr>
        <p:spPr>
          <a:xfrm>
            <a:off x="10110622" y="4534092"/>
            <a:ext cx="1766632" cy="53270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</a:t>
            </a:r>
            <a:r>
              <a:rPr lang="da-DK" dirty="0" err="1"/>
              <a:t>accuracy</a:t>
            </a:r>
            <a:endParaRPr lang="da-DK" dirty="0"/>
          </a:p>
        </p:txBody>
      </p:sp>
      <p:sp>
        <p:nvSpPr>
          <p:cNvPr id="70" name="Pil: bøjet 69">
            <a:extLst>
              <a:ext uri="{FF2B5EF4-FFF2-40B4-BE49-F238E27FC236}">
                <a16:creationId xmlns:a16="http://schemas.microsoft.com/office/drawing/2014/main" id="{E07B1846-8DF3-846D-5F12-59739825D9EC}"/>
              </a:ext>
            </a:extLst>
          </p:cNvPr>
          <p:cNvSpPr/>
          <p:nvPr/>
        </p:nvSpPr>
        <p:spPr>
          <a:xfrm rot="16200000" flipV="1">
            <a:off x="10735164" y="5438660"/>
            <a:ext cx="1090630" cy="474067"/>
          </a:xfrm>
          <a:prstGeom prst="bentArrow">
            <a:avLst>
              <a:gd name="adj1" fmla="val 55725"/>
              <a:gd name="adj2" fmla="val 48147"/>
              <a:gd name="adj3" fmla="val 44288"/>
              <a:gd name="adj4" fmla="val 40435"/>
            </a:avLst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959A5461-1E22-8060-EBE2-00F483954AFD}"/>
              </a:ext>
            </a:extLst>
          </p:cNvPr>
          <p:cNvSpPr/>
          <p:nvPr/>
        </p:nvSpPr>
        <p:spPr>
          <a:xfrm>
            <a:off x="268592" y="2763227"/>
            <a:ext cx="1858703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8D4B3389-26ED-B033-D348-3B40CA321F6C}"/>
              </a:ext>
            </a:extLst>
          </p:cNvPr>
          <p:cNvSpPr/>
          <p:nvPr/>
        </p:nvSpPr>
        <p:spPr>
          <a:xfrm rot="5400000">
            <a:off x="1858150" y="3027481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79990C2C-8E90-C415-B27E-4A4469921CBA}"/>
              </a:ext>
            </a:extLst>
          </p:cNvPr>
          <p:cNvSpPr/>
          <p:nvPr/>
        </p:nvSpPr>
        <p:spPr>
          <a:xfrm rot="5400000">
            <a:off x="1277331" y="2994334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3DC51DF0-4E77-2A5F-353A-384F721714FA}"/>
              </a:ext>
            </a:extLst>
          </p:cNvPr>
          <p:cNvSpPr/>
          <p:nvPr/>
        </p:nvSpPr>
        <p:spPr>
          <a:xfrm>
            <a:off x="465482" y="3037086"/>
            <a:ext cx="1858702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D26EA05F-7CDC-2FFF-0751-5D6069CD1637}"/>
              </a:ext>
            </a:extLst>
          </p:cNvPr>
          <p:cNvSpPr/>
          <p:nvPr/>
        </p:nvSpPr>
        <p:spPr>
          <a:xfrm rot="5400000">
            <a:off x="2055039" y="3301340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89C3CFF2-709F-D62E-1BE6-863EFCF4067A}"/>
              </a:ext>
            </a:extLst>
          </p:cNvPr>
          <p:cNvSpPr/>
          <p:nvPr/>
        </p:nvSpPr>
        <p:spPr>
          <a:xfrm rot="5400000">
            <a:off x="866743" y="3268575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36699B2B-F928-61E0-B05E-C0508C73DCA5}"/>
              </a:ext>
            </a:extLst>
          </p:cNvPr>
          <p:cNvSpPr/>
          <p:nvPr/>
        </p:nvSpPr>
        <p:spPr>
          <a:xfrm>
            <a:off x="1276330" y="3312479"/>
            <a:ext cx="1238400" cy="10821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Train data</a:t>
            </a:r>
          </a:p>
        </p:txBody>
      </p:sp>
      <p:sp>
        <p:nvSpPr>
          <p:cNvPr id="20" name="Rektangel 19">
            <a:extLst>
              <a:ext uri="{FF2B5EF4-FFF2-40B4-BE49-F238E27FC236}">
                <a16:creationId xmlns:a16="http://schemas.microsoft.com/office/drawing/2014/main" id="{18EDF92B-E2A4-4C37-0AA6-8F63BF0E01C8}"/>
              </a:ext>
            </a:extLst>
          </p:cNvPr>
          <p:cNvSpPr/>
          <p:nvPr/>
        </p:nvSpPr>
        <p:spPr>
          <a:xfrm rot="5400000">
            <a:off x="2251928" y="3573529"/>
            <a:ext cx="1082178" cy="553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Test data</a:t>
            </a:r>
          </a:p>
        </p:txBody>
      </p:sp>
      <p:sp>
        <p:nvSpPr>
          <p:cNvPr id="21" name="Rektangel 20">
            <a:extLst>
              <a:ext uri="{FF2B5EF4-FFF2-40B4-BE49-F238E27FC236}">
                <a16:creationId xmlns:a16="http://schemas.microsoft.com/office/drawing/2014/main" id="{D33363EA-3F76-1C16-4889-D2D022F92ECF}"/>
              </a:ext>
            </a:extLst>
          </p:cNvPr>
          <p:cNvSpPr/>
          <p:nvPr/>
        </p:nvSpPr>
        <p:spPr>
          <a:xfrm rot="5400000">
            <a:off x="424191" y="3543969"/>
            <a:ext cx="1082178" cy="6192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/>
              <a:t>Validation</a:t>
            </a:r>
            <a:r>
              <a:rPr lang="da-DK" sz="1600" dirty="0"/>
              <a:t> data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4E2B032B-6AA6-BF21-3D53-E001A3EC34F2}"/>
              </a:ext>
            </a:extLst>
          </p:cNvPr>
          <p:cNvSpPr/>
          <p:nvPr/>
        </p:nvSpPr>
        <p:spPr>
          <a:xfrm>
            <a:off x="9478796" y="3302245"/>
            <a:ext cx="1766632" cy="53270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Avg</a:t>
            </a:r>
            <a:r>
              <a:rPr lang="da-DK" dirty="0"/>
              <a:t>. </a:t>
            </a:r>
            <a:r>
              <a:rPr lang="da-DK" dirty="0" err="1"/>
              <a:t>validation</a:t>
            </a:r>
            <a:r>
              <a:rPr lang="da-DK" dirty="0"/>
              <a:t> </a:t>
            </a:r>
            <a:r>
              <a:rPr lang="da-DK" dirty="0" err="1"/>
              <a:t>accuracy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619996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B6E9B4-CAFC-5A50-640F-2D554E06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Cross-validation</a:t>
            </a:r>
            <a:r>
              <a:rPr lang="da-DK" dirty="0"/>
              <a:t> </a:t>
            </a:r>
            <a:r>
              <a:rPr lang="da-DK" dirty="0" err="1"/>
              <a:t>methodology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232EF26-947A-29DB-42A9-BC75F01EB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285F412-34AE-FB26-A11A-353F60EF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8804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LIZARD_POLLTEMPLATEID" val="633598dd8a471a327bf901a0"/>
</p:tagLst>
</file>

<file path=ppt/theme/theme1.xml><?xml version="1.0" encoding="utf-8"?>
<a:theme xmlns:a="http://schemas.openxmlformats.org/drawingml/2006/main" name="Pakke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TM10001115[[fn=Pakke]]</Template>
  <TotalTime>2993</TotalTime>
  <Words>1024</Words>
  <Application>Microsoft Office PowerPoint</Application>
  <PresentationFormat>Widescreen</PresentationFormat>
  <Paragraphs>403</Paragraphs>
  <Slides>30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30</vt:i4>
      </vt:variant>
    </vt:vector>
  </HeadingPairs>
  <TitlesOfParts>
    <vt:vector size="37" baseType="lpstr">
      <vt:lpstr>Arial</vt:lpstr>
      <vt:lpstr>Calibri</vt:lpstr>
      <vt:lpstr>Cambria Math</vt:lpstr>
      <vt:lpstr>Consolas</vt:lpstr>
      <vt:lpstr>Gill Sans MT</vt:lpstr>
      <vt:lpstr>Ink Free</vt:lpstr>
      <vt:lpstr>Pakke</vt:lpstr>
      <vt:lpstr>Validation methods &amp; Performance metrics</vt:lpstr>
      <vt:lpstr>The big picture</vt:lpstr>
      <vt:lpstr>The big picture</vt:lpstr>
      <vt:lpstr>Validation Methods and performance metrics</vt:lpstr>
      <vt:lpstr>Validation methods</vt:lpstr>
      <vt:lpstr>Train-test methodology</vt:lpstr>
      <vt:lpstr>Train-val-test methodology</vt:lpstr>
      <vt:lpstr>Cross-validation methodology</vt:lpstr>
      <vt:lpstr>Cross-validation methodology</vt:lpstr>
      <vt:lpstr>Leave-1-out Cross-validation methodology</vt:lpstr>
      <vt:lpstr>Code Example</vt:lpstr>
      <vt:lpstr>A note on preprocessing</vt:lpstr>
      <vt:lpstr>A note on preprocessing</vt:lpstr>
      <vt:lpstr>A note on preprocessing</vt:lpstr>
      <vt:lpstr>Validation Methods and performance metrics</vt:lpstr>
      <vt:lpstr>The big picture</vt:lpstr>
      <vt:lpstr>Types of errors</vt:lpstr>
      <vt:lpstr>Types of errors</vt:lpstr>
      <vt:lpstr>Types of errors</vt:lpstr>
      <vt:lpstr>Types of errors</vt:lpstr>
      <vt:lpstr>Accuracy</vt:lpstr>
      <vt:lpstr>Why accuracy is not good enough</vt:lpstr>
      <vt:lpstr>Performance metrics</vt:lpstr>
      <vt:lpstr>Using recall instead</vt:lpstr>
      <vt:lpstr>Some examples</vt:lpstr>
      <vt:lpstr>The precision/Recall trade-off</vt:lpstr>
      <vt:lpstr>The precision/Recall trade-off</vt:lpstr>
      <vt:lpstr>The precision-Recall Curve</vt:lpstr>
      <vt:lpstr>Code Example</vt:lpstr>
      <vt:lpstr>Metrics in multiclass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 and related methods</dc:title>
  <dc:creator>Frederik Thorning Bjørn (FRBJ) | VIA</dc:creator>
  <cp:lastModifiedBy>Frederik Thorning Bjørn (FRBJ) | VIA</cp:lastModifiedBy>
  <cp:revision>101</cp:revision>
  <dcterms:created xsi:type="dcterms:W3CDTF">2022-09-27T06:30:23Z</dcterms:created>
  <dcterms:modified xsi:type="dcterms:W3CDTF">2025-03-10T08:04:07Z</dcterms:modified>
</cp:coreProperties>
</file>