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e8b7a75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e8b7a75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e8b7a75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e8b7a75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8b7a751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8b7a751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e8b7a751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e8b7a75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8b7a751e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8b7a751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e8b7a751e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e8b7a751e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8b7a751e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8b7a751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8b7a75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8b7a75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www.itnonline.com/content/rage-disorder-linked-smaller-brain-volume-emotional-area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hyperlink" Target="https://arxiv.org/pdf/1806.07589.pdf" TargetMode="External"/><Relationship Id="rId6" Type="http://schemas.openxmlformats.org/officeDocument/2006/relationships/hyperlink" Target="https://fsl.fmrib.ox.ac.uk/fsl/fslwiki/Atlases?highlight=%28atlas%2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s://www.sciencedirect.com/science/article/pii/S1053811917300964?via%3Dihu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31925" y="1928300"/>
            <a:ext cx="7740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Segmenting anatomic images with AI/ML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 Mir, Bruce Pitt, Harry Snow, Erik Taylor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163575" y="1086200"/>
            <a:ext cx="28776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RadSeg</a:t>
            </a:r>
            <a:endParaRPr sz="4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Frustration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4119900" cy="21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Emergency 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 at Night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Rural scenario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Radiologist is unavailable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Treatment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100+ images and 3D volumes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000" y="445025"/>
            <a:ext cx="36004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273825" y="4381500"/>
            <a:ext cx="312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https://www.itnonline.com/content/rage-disorder-linked-smaller-brain-volume-emotional-areas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-&gt; Software, Library, Add-in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5413200" cy="18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Prioritizes </a:t>
            </a:r>
            <a:r>
              <a:rPr lang="en" u="sng"/>
              <a:t>without diagnosis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Anotates raw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structured (searchable)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deviations from normal 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Machine Learning</a:t>
            </a:r>
            <a:endParaRPr u="sng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300" y="1152475"/>
            <a:ext cx="21526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800" y="3182625"/>
            <a:ext cx="335280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509200" y="4679450"/>
            <a:ext cx="2396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https://arxiv.org/pdf/1806.07589.pdf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737675" y="3990475"/>
            <a:ext cx="225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https://fsl.fmrib.ox.ac.uk/fsl/fslwiki/Atlases?highlight=%28atlas%29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316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Space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59300" y="1381075"/>
            <a:ext cx="2758200" cy="20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Operating Rooms/ER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Licensing to large hospitals/libraries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639500" y="464250"/>
            <a:ext cx="5157600" cy="4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B7B7B7"/>
                </a:solidFill>
              </a:rPr>
              <a:t>Interviews - We conducted 7 interviews</a:t>
            </a:r>
            <a:endParaRPr b="1" u="sng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Doctors and medical professionals including: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Pediatrician, UNMH; Physician; Medical Students, UNM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“I’d find it helpful to have another read, and the ability to search for what I’m looking for. Make me a computer program!” -Pediatrician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</a:rPr>
              <a:t>“It would be really helpful if the scans could be segmented and anatomical features labelled to orient us quicker” -Medical Student</a:t>
            </a:r>
            <a:endParaRPr b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</a:rPr>
              <a:t>“I’d absolutely consider using something like that in my residency program.”  - Physician, head of residency</a:t>
            </a:r>
            <a:endParaRPr b="1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22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4621200" cy="27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Experts available -&gt; resources if available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Manual segmentation and reading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Existing software for stroke (clinical trials)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Existing software for brain tumors (research)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images -&gt; Breast, Lung, Cardiac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Brain segmentation based on co-registration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950" y="2739175"/>
            <a:ext cx="2934675" cy="14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36452" l="26644" r="26461" t="10524"/>
          <a:stretch/>
        </p:blipFill>
        <p:spPr>
          <a:xfrm>
            <a:off x="6110425" y="615975"/>
            <a:ext cx="2649552" cy="16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Funds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589050" y="1152475"/>
            <a:ext cx="68061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Grant of 10K	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Pilot grant award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STTR - 150K (Experience in grant writing)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Prototype environment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Software development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set development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Radiologist to annotate and advise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Pilot tests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Publication of results internally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304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</a:t>
            </a:r>
            <a:r>
              <a:rPr lang="en"/>
              <a:t>Seg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3157500" cy="20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to experts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Imaging/Data Scientist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AI/ Programming experts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Plan that will lead to success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029200" y="3727775"/>
            <a:ext cx="31575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Thank you</a:t>
            </a:r>
            <a:endParaRPr sz="4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66594" r="0" t="0"/>
          <a:stretch/>
        </p:blipFill>
        <p:spPr>
          <a:xfrm>
            <a:off x="6456075" y="667875"/>
            <a:ext cx="1972400" cy="248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440" r="66153" t="0"/>
          <a:stretch/>
        </p:blipFill>
        <p:spPr>
          <a:xfrm>
            <a:off x="4309300" y="667875"/>
            <a:ext cx="1972400" cy="24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4885500" y="3156275"/>
            <a:ext cx="29877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https://www.sciencedirect.com/science/article/pii/S1053811917300964?via%3Dihub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301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5086800" cy="30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Hamza Mir</a:t>
            </a:r>
            <a:r>
              <a:rPr lang="en" sz="2800"/>
              <a:t> - Statistician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Bruce Pitt</a:t>
            </a:r>
            <a:r>
              <a:rPr lang="en" sz="2800"/>
              <a:t> - Business/Start-up and Software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Harry Snow</a:t>
            </a:r>
            <a:r>
              <a:rPr lang="en" sz="2800"/>
              <a:t> - Data Scientist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Erik Taylor</a:t>
            </a:r>
            <a:r>
              <a:rPr lang="en" sz="2800"/>
              <a:t> - Radiology Research Asst. Professor and Physicist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16622" l="14615" r="16152" t="19171"/>
          <a:stretch/>
        </p:blipFill>
        <p:spPr>
          <a:xfrm>
            <a:off x="5875125" y="1017725"/>
            <a:ext cx="2571750" cy="32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4">
            <a:alphaModFix amt="34000"/>
          </a:blip>
          <a:srcRect b="16621" l="14620" r="16150" t="19176"/>
          <a:stretch/>
        </p:blipFill>
        <p:spPr>
          <a:xfrm>
            <a:off x="5875125" y="1017725"/>
            <a:ext cx="2571750" cy="32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