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Floor is lava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от Марка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4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446" y="1488831"/>
            <a:ext cx="3903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Начнём с самого важного: мой проект </a:t>
            </a:r>
            <a:r>
              <a:rPr lang="mr-IN" dirty="0" smtClean="0"/>
              <a:t>–</a:t>
            </a:r>
            <a:r>
              <a:rPr lang="ru-RU" dirty="0" smtClean="0"/>
              <a:t> игра, нацеленная на расслабление игрока на текстурах оригинального </a:t>
            </a:r>
            <a:r>
              <a:rPr lang="ru-RU" dirty="0"/>
              <a:t>М</a:t>
            </a:r>
            <a:r>
              <a:rPr lang="ru-RU" dirty="0" smtClean="0"/>
              <a:t>арио (и немного </a:t>
            </a:r>
            <a:r>
              <a:rPr lang="ru-RU" dirty="0" err="1" smtClean="0"/>
              <a:t>майнкрафта</a:t>
            </a:r>
            <a:r>
              <a:rPr lang="ru-RU" dirty="0" smtClean="0"/>
              <a:t>). Вкратце работает на </a:t>
            </a:r>
            <a:r>
              <a:rPr lang="ru-RU" dirty="0" err="1" smtClean="0"/>
              <a:t>рандомном</a:t>
            </a:r>
            <a:r>
              <a:rPr lang="ru-RU" dirty="0" smtClean="0"/>
              <a:t> построении уровня вверх, по которому игрок должен передвигаться, чтобы не быть убитым лавой. Проходимость уровня пока не гарантируется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90" y="347655"/>
            <a:ext cx="5553262" cy="56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4345" y="346841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Структура Файлов</a:t>
            </a:r>
            <a:endParaRPr lang="ru-RU" sz="2400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0" y="1313793"/>
            <a:ext cx="5989114" cy="33742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83670" y="1598801"/>
            <a:ext cx="43617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Говоря про структуру файлов</a:t>
            </a:r>
            <a:r>
              <a:rPr lang="en-US" dirty="0" smtClean="0"/>
              <a:t>:</a:t>
            </a:r>
          </a:p>
          <a:p>
            <a:r>
              <a:rPr lang="ru-RU" dirty="0"/>
              <a:t>и</a:t>
            </a:r>
            <a:r>
              <a:rPr lang="ru-RU" dirty="0" smtClean="0"/>
              <a:t>гра состоит из нескольких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Файлов, которые содержат разные классы,</a:t>
            </a:r>
          </a:p>
          <a:p>
            <a:r>
              <a:rPr lang="ru-RU" dirty="0" smtClean="0"/>
              <a:t>Генераторы и просто вспомогательный</a:t>
            </a:r>
          </a:p>
          <a:p>
            <a:r>
              <a:rPr lang="ru-RU" dirty="0" smtClean="0"/>
              <a:t>Файл. Так же текстур блоков и нашего героя.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1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5062" y="283779"/>
            <a:ext cx="2246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 smtClean="0"/>
              <a:t>Геймплей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41738" y="1450428"/>
            <a:ext cx="115508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 </a:t>
            </a:r>
            <a:r>
              <a:rPr lang="ru-RU" dirty="0" err="1" smtClean="0"/>
              <a:t>геймплей</a:t>
            </a:r>
            <a:r>
              <a:rPr lang="ru-RU" dirty="0" smtClean="0"/>
              <a:t> игры довольно прост:</a:t>
            </a:r>
          </a:p>
          <a:p>
            <a:r>
              <a:rPr lang="ru-RU" dirty="0" smtClean="0"/>
              <a:t>Перемещаться по карте можно как на стрелочки, так и на кнопки </a:t>
            </a:r>
            <a:r>
              <a:rPr lang="en-US" dirty="0" smtClean="0"/>
              <a:t>“W”,”A”,”D”</a:t>
            </a:r>
          </a:p>
          <a:p>
            <a:endParaRPr lang="ru-RU" dirty="0" smtClean="0"/>
          </a:p>
          <a:p>
            <a:r>
              <a:rPr lang="ru-RU" dirty="0" smtClean="0"/>
              <a:t>В дальнейшем планируется добавить счётчик счёта и пару всплывающих окон меню. На данный момент игра сыровата, но в техническом плане довольно проработана. Работает практически без </a:t>
            </a:r>
            <a:r>
              <a:rPr lang="ru-RU" dirty="0" err="1" smtClean="0"/>
              <a:t>проседов</a:t>
            </a:r>
            <a:r>
              <a:rPr lang="ru-RU" dirty="0" smtClean="0"/>
              <a:t> </a:t>
            </a:r>
            <a:r>
              <a:rPr lang="ru-RU" dirty="0" err="1" smtClean="0"/>
              <a:t>фпс</a:t>
            </a:r>
            <a:r>
              <a:rPr lang="ru-RU" dirty="0" smtClean="0"/>
              <a:t> и других неприятностей. </a:t>
            </a:r>
          </a:p>
          <a:p>
            <a:endParaRPr lang="ru-RU" dirty="0" smtClean="0"/>
          </a:p>
          <a:p>
            <a:r>
              <a:rPr lang="ru-RU" dirty="0" smtClean="0"/>
              <a:t>В игре реализована гравитация, сила прыжка скорость передвижения игрока и поднятия лавы. Они изменяемые.</a:t>
            </a:r>
          </a:p>
          <a:p>
            <a:endParaRPr lang="ru-RU" dirty="0" smtClean="0"/>
          </a:p>
          <a:p>
            <a:r>
              <a:rPr lang="ru-RU" dirty="0" smtClean="0"/>
              <a:t>Так же потом планируется добавить изменение этих параметров в самой игре, сейчас только через код.</a:t>
            </a:r>
          </a:p>
        </p:txBody>
      </p:sp>
    </p:spTree>
    <p:extLst>
      <p:ext uri="{BB962C8B-B14F-4D97-AF65-F5344CB8AC3E}">
        <p14:creationId xmlns:p14="http://schemas.microsoft.com/office/powerpoint/2010/main" val="8626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1338" y="924909"/>
            <a:ext cx="8660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 smtClean="0"/>
              <a:t>А сейчас жду ваши вопросы и готов на них ответить</a:t>
            </a:r>
            <a:r>
              <a:rPr lang="ru-RU" sz="6600" dirty="0" smtClean="0">
                <a:sym typeface="Wingdings"/>
              </a:rPr>
              <a:t>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9825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рез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</TotalTime>
  <Words>193</Words>
  <Application>Microsoft Macintosh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Century Gothic</vt:lpstr>
      <vt:lpstr>Mangal</vt:lpstr>
      <vt:lpstr>Wingdings</vt:lpstr>
      <vt:lpstr>Wingdings 3</vt:lpstr>
      <vt:lpstr>Срез</vt:lpstr>
      <vt:lpstr>Floor is lava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 is lava</dc:title>
  <dc:creator>Марк Урядов</dc:creator>
  <cp:lastModifiedBy>Марк Урядов</cp:lastModifiedBy>
  <cp:revision>4</cp:revision>
  <dcterms:created xsi:type="dcterms:W3CDTF">2018-02-27T13:18:21Z</dcterms:created>
  <dcterms:modified xsi:type="dcterms:W3CDTF">2018-02-27T13:58:37Z</dcterms:modified>
</cp:coreProperties>
</file>