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FB671-6A29-4B3C-BD39-612EA718D852}" v="921" dt="2025-04-04T18:44:25.107"/>
    <p1510:client id="{C036DB2B-FBC4-4058-8A42-426E4002A62A}" v="2" dt="2025-04-04T12:28:1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0086-AC47-55B7-5814-EE150157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B63DF-F05E-536E-02D7-138487FF8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54A4-1106-948B-D299-B0D3E490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063B-A689-F845-7F62-8B6F5BDF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9D50-C327-04E2-E408-8DC85A7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905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B864-9652-0C08-96F5-F3B204B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26E8-DBB8-99A4-AD8A-31B8AED6D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F57D-8984-538A-4EF3-C324BE1D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9AF4-29FA-F2FB-E8DA-87C9C113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E107-6A6F-C6AA-4F03-525F6C5C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54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3F3A7-5A29-6966-3B17-B1BB0394B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5DAB9-2630-BD49-9BCF-565642E0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D140-D339-0E81-54F2-124D40D9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4134-D7B5-C7F7-F002-C1CB741A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5236-C761-D3CA-3E3C-D4540010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90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5371-541F-1826-59BF-7DA9D77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6EC1-ED38-7D23-C965-CB7BB2D5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429A-BBE3-2C58-CC2F-A9C558E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26EF-665B-4741-C812-23FC0BEB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6797-6C43-FAD8-7E8C-4CCC5245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658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B1B9-A9F8-06AB-A50D-D9217FDF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51580-E4CC-D81C-CCDA-1C1E4824D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C25E-AB8F-E2D5-584B-6EAD5AC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43DB-CCEB-CDFD-B363-CC89D3CA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85C0-B337-482F-A05C-3584B95A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236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7C5-5AC2-DAC6-B4F2-EE0D8B7D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336D-680C-5DF8-4D3D-B4FB627D0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CB477-865A-2C04-A05F-87F4CA3E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0E5A-FD4B-AB76-EF7E-3B94FE1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C08E-2342-67AF-3826-A00DDA3D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8800-5EA2-74E0-D82A-3E130E17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95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9636-767F-6D00-11B4-78A8ED82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EF61-0CE5-9D43-5DCE-9857F3BD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8FC91-3BF7-85FB-10DA-EBE3D890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D218E-E8B3-9152-AED9-41215C31F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2239-A03F-EB71-B7ED-BA8DB43E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DFE4-0CAA-2F1C-C660-CFC7869B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E0F8C-255F-F0CB-B9C9-C44D5DD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E1904-79C5-1953-6C55-927C0C7F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6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7B13-47FE-7EB2-AC03-71405BE6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7148B-8B1C-6682-E418-0D022CAE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F610D-4D67-BF95-C1BF-9054C1A0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746E2-9F95-E29D-601B-88C80D48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301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AFEE5-39ED-4507-4B81-4B235F5B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14884-6BD5-571F-9319-C2AB2D69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5042-3CC0-7AEA-53FA-67A418B8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329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B5E4-D48B-C6CC-4DC4-EAC67A42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0BE9-F360-ADCD-58C1-B8B7E411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0A57B-25CF-705E-C31E-3BA00A9B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D203-8A2B-D2C5-6FAC-880E579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AF2E-325C-ACBE-A343-7CB98B4B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8F387-2DF4-58B8-E24C-E0C9AB05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32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B2E6-01D7-D54D-9BD6-D34AA9FE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901BF-F71D-D4A6-9715-5575F6BC1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CFE3-4EB7-9BA3-DBC0-AE1540EB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E9259-EE0C-0F5E-9DA9-195F186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F6821-F50D-C7E6-A14F-F2766BB3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88CD-B18A-84C4-8406-C6DF9B14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86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18CC9-D418-7B53-5FA3-D5D0DF4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6A7C8-6DD1-0DB9-B744-1FEC01BD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090D-45D1-C26C-7770-886B89E28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FDB87-7F29-473F-814E-A5F176E26EEC}" type="datetimeFigureOut">
              <a:rPr lang="en-ZA" smtClean="0"/>
              <a:t>2025/04/04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945F-3DC8-5564-D722-5C6B9562A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2DC3-D80C-CE13-0F92-AFA322F3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5BC11-6A15-4C8A-B0D6-1F36B697B5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2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70F1-BFCD-CA34-8AC9-D4DBB8F09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698" y="1367673"/>
            <a:ext cx="4873752" cy="2665509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  <a:latin typeface="Agency FB" panose="020B0503020202020204" pitchFamily="34" charset="0"/>
                <a:cs typeface="Aharoni" panose="020F0502020204030204" pitchFamily="2" charset="-79"/>
              </a:rPr>
              <a:t>MokCyberSecure</a:t>
            </a:r>
            <a:endParaRPr lang="en-ZA" sz="4800" dirty="0">
              <a:solidFill>
                <a:schemeClr val="bg1"/>
              </a:solidFill>
              <a:latin typeface="Agency FB" panose="020B0503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8AE2-2469-BA4E-011D-8205E1D65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6025" y="3879159"/>
            <a:ext cx="4377793" cy="884538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cybersecurity </a:t>
            </a:r>
            <a:r>
              <a:rPr lang="en-US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Awarenes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Bot</a:t>
            </a:r>
            <a:endParaRPr lang="en-ZA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A finger touching a screen&#10;&#10;AI-generated content may be incorrect.">
            <a:extLst>
              <a:ext uri="{FF2B5EF4-FFF2-40B4-BE49-F238E27FC236}">
                <a16:creationId xmlns:a16="http://schemas.microsoft.com/office/drawing/2014/main" id="{A9204848-C983-E464-C853-E0C2037F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6" r="28234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BEE6A-02AD-AAB0-9FA9-62EF6331D24D}"/>
              </a:ext>
            </a:extLst>
          </p:cNvPr>
          <p:cNvSpPr txBox="1"/>
          <p:nvPr/>
        </p:nvSpPr>
        <p:spPr>
          <a:xfrm>
            <a:off x="6455664" y="331965"/>
            <a:ext cx="487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lasassy Caps" panose="020F0502020204030204" pitchFamily="2" charset="0"/>
              </a:rPr>
              <a:t>PROG6221</a:t>
            </a:r>
            <a:br>
              <a:rPr lang="en-US" dirty="0">
                <a:solidFill>
                  <a:schemeClr val="bg2"/>
                </a:solidFill>
                <a:latin typeface="Alasassy Caps" panose="020F0502020204030204" pitchFamily="2" charset="0"/>
              </a:rPr>
            </a:br>
            <a:r>
              <a:rPr lang="en-US" dirty="0">
                <a:solidFill>
                  <a:schemeClr val="bg2"/>
                </a:solidFill>
                <a:latin typeface="Alasassy Caps" panose="020F0502020204030204" pitchFamily="2" charset="0"/>
              </a:rPr>
              <a:t>Mokwena Kgaogelo</a:t>
            </a:r>
          </a:p>
          <a:p>
            <a:r>
              <a:rPr lang="en-US" dirty="0">
                <a:solidFill>
                  <a:schemeClr val="bg2"/>
                </a:solidFill>
                <a:latin typeface="Alasassy Caps" panose="020F0502020204030204" pitchFamily="2" charset="0"/>
              </a:rPr>
              <a:t>ST10450091</a:t>
            </a:r>
            <a:endParaRPr lang="en-ZA" dirty="0">
              <a:solidFill>
                <a:schemeClr val="bg2"/>
              </a:solidFill>
              <a:latin typeface="Alasassy Cap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1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9E05-D235-9118-3D12-C1879340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621534B2-61E1-AD89-2E0A-3371CBF45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83" y="2059784"/>
            <a:ext cx="6154009" cy="1962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67929-BD5A-6236-151A-EBB386D15CFF}"/>
              </a:ext>
            </a:extLst>
          </p:cNvPr>
          <p:cNvSpPr txBox="1"/>
          <p:nvPr/>
        </p:nvSpPr>
        <p:spPr>
          <a:xfrm>
            <a:off x="536027" y="4470843"/>
            <a:ext cx="9884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 Validation</a:t>
            </a:r>
            <a:r>
              <a:rPr lang="en-US" sz="2000" dirty="0"/>
              <a:t>: If the user doesn't provide any input (an empty string or null), the bot asks the user to rephrase. The message is shown in red to indicate an </a:t>
            </a:r>
            <a:r>
              <a:rPr lang="en-US" sz="2000" dirty="0" err="1"/>
              <a:t>error.continue</a:t>
            </a:r>
            <a:r>
              <a:rPr lang="en-US" sz="2000" dirty="0"/>
              <a:t>;: The program loops again, prompting the user for input.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70055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DEC9-2F37-C8DC-771E-4866AC4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345" y="1421415"/>
            <a:ext cx="407276" cy="1325563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10" name="Content Placeholder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5B84FF3-17F5-03A6-0223-7FC0F826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9" y="231353"/>
            <a:ext cx="4677428" cy="214342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564A09-507F-E812-C7EE-8A36D4E75CD6}"/>
              </a:ext>
            </a:extLst>
          </p:cNvPr>
          <p:cNvSpPr txBox="1"/>
          <p:nvPr/>
        </p:nvSpPr>
        <p:spPr>
          <a:xfrm>
            <a:off x="493125" y="2758221"/>
            <a:ext cx="7930055" cy="30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the user's input matches a </a:t>
            </a:r>
            <a:r>
              <a:rPr lang="en-ZA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</a:t>
            </a: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the </a:t>
            </a:r>
            <a:r>
              <a:rPr lang="en-ZA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responses dictionary</a:t>
            </a: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the bot: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Changes the text </a:t>
            </a:r>
            <a:r>
              <a:rPr lang="en-ZA" sz="20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en-ZA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blue</a:t>
            </a: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Prints a </a:t>
            </a:r>
            <a:r>
              <a:rPr lang="en-ZA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border</a:t>
            </a: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neatness.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Speaks the corresponding response using </a:t>
            </a:r>
            <a:r>
              <a:rPr lang="en-ZA" sz="20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synthesizer.Speak</a:t>
            </a:r>
            <a:r>
              <a:rPr lang="en-ZA" sz="2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Displays the response on the console.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Resets the text </a:t>
            </a:r>
            <a:r>
              <a:rPr lang="en-ZA" sz="20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ZA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default.</a:t>
            </a:r>
          </a:p>
        </p:txBody>
      </p:sp>
    </p:spTree>
    <p:extLst>
      <p:ext uri="{BB962C8B-B14F-4D97-AF65-F5344CB8AC3E}">
        <p14:creationId xmlns:p14="http://schemas.microsoft.com/office/powerpoint/2010/main" val="360546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ECF1-57A1-EBAA-F667-3DB651D5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E655D0F-D0C3-F9A5-5989-573A6366D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9" y="365125"/>
            <a:ext cx="6582694" cy="16480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C93EE-05E5-BB06-9072-E41901EAC3A3}"/>
              </a:ext>
            </a:extLst>
          </p:cNvPr>
          <p:cNvSpPr txBox="1"/>
          <p:nvPr/>
        </p:nvSpPr>
        <p:spPr>
          <a:xfrm>
            <a:off x="616088" y="1898838"/>
            <a:ext cx="8780159" cy="153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user's input doesn't match any key in the dictionary, the bot will prompt the user to rephrase their input (shown in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00D70-1014-101F-3FA7-58D6AFA52F0B}"/>
              </a:ext>
            </a:extLst>
          </p:cNvPr>
          <p:cNvSpPr txBox="1"/>
          <p:nvPr/>
        </p:nvSpPr>
        <p:spPr>
          <a:xfrm>
            <a:off x="838199" y="3166891"/>
            <a:ext cx="855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will continue to run until the user types "</a:t>
            </a:r>
            <a:r>
              <a:rPr lang="en-US" b="1" dirty="0"/>
              <a:t>exit</a:t>
            </a:r>
            <a:r>
              <a:rPr lang="en-US" dirty="0"/>
              <a:t>". Once "exit" is typed, the bot thanks the user and closes the application.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160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D3D-D9E4-8482-EAD6-9D3E3104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33" y="241138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ZA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3F845A-5EB2-EED9-328E-C0D01476D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3" y="2009897"/>
            <a:ext cx="1216249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Cybersecurity Awareness Bot informs people about cybersecurity subjects in an interactive manner.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uses speech synthesis for speaking responses.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dictionary for storing predefined replies.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error handling for incorrect inputs.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a simple yet effective technique to educate consumers about internet safety while keeping the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 interesting.</a:t>
            </a:r>
          </a:p>
        </p:txBody>
      </p:sp>
    </p:spTree>
    <p:extLst>
      <p:ext uri="{BB962C8B-B14F-4D97-AF65-F5344CB8AC3E}">
        <p14:creationId xmlns:p14="http://schemas.microsoft.com/office/powerpoint/2010/main" val="131346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2901-3860-5B52-8834-FD8211CF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Project Objectives</a:t>
            </a:r>
            <a:endParaRPr lang="en-ZA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7D41-798B-7AA3-9F8D-39E4A959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n-US" dirty="0"/>
              <a:t>The goal of the project is to build a cybersecurity awareness bot that is voice integrated, It educates users and help them stay safe through an engaging, real time conversation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KEY OBJECTIVES</a:t>
            </a:r>
          </a:p>
          <a:p>
            <a:r>
              <a:rPr lang="en-US" sz="2000" dirty="0"/>
              <a:t>Educate users about common cybersecurity topics</a:t>
            </a:r>
          </a:p>
          <a:p>
            <a:r>
              <a:rPr lang="en-US" sz="2000" dirty="0"/>
              <a:t>Using text to speech to make it more </a:t>
            </a:r>
            <a:r>
              <a:rPr lang="en-US" sz="2000" dirty="0" err="1"/>
              <a:t>understanderble</a:t>
            </a:r>
            <a:r>
              <a:rPr lang="en-US" sz="2000" dirty="0"/>
              <a:t> to users and keep the conversation friendly </a:t>
            </a:r>
          </a:p>
          <a:p>
            <a:r>
              <a:rPr lang="en-US" sz="2000" dirty="0"/>
              <a:t>Improves safety practices</a:t>
            </a:r>
          </a:p>
          <a:p>
            <a:pPr marL="0" indent="0">
              <a:buNone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4253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5F2D-4D3E-A2A4-49A5-DE585512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Aharoni" panose="02010803020104030203" pitchFamily="2" charset="-79"/>
                <a:cs typeface="Aharoni" panose="02010803020104030203" pitchFamily="2" charset="-79"/>
              </a:rPr>
              <a:t>Why this matters</a:t>
            </a:r>
            <a:endParaRPr lang="en-ZA" sz="40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5DCB-39C0-4794-31BC-941B1A7E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dirty="0"/>
              <a:t>Common Cyberattacks like Phishing, Safe browsing, Weak passwords have affected a lot of people on a daily basis. So this project was created to bridge the gap between users that don’t know how to respond and fall victims of this scams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sz="2400" b="1" u="sng" dirty="0" err="1">
                <a:latin typeface="Abadi" panose="020B0604020104020204" pitchFamily="34" charset="0"/>
              </a:rPr>
              <a:t>MokCyberSecure</a:t>
            </a:r>
            <a:r>
              <a:rPr lang="en-US" sz="2400" b="1" u="sng" dirty="0">
                <a:latin typeface="Abadi" panose="020B0604020104020204" pitchFamily="34" charset="0"/>
              </a:rPr>
              <a:t> </a:t>
            </a:r>
            <a:r>
              <a:rPr lang="en-US" sz="2400" b="1" u="sng" dirty="0" err="1">
                <a:latin typeface="Abadi" panose="020B0604020104020204" pitchFamily="34" charset="0"/>
              </a:rPr>
              <a:t>brigdes</a:t>
            </a:r>
            <a:r>
              <a:rPr lang="en-US" sz="2400" b="1" u="sng" dirty="0">
                <a:latin typeface="Abadi" panose="020B0604020104020204" pitchFamily="34" charset="0"/>
              </a:rPr>
              <a:t> the gap by:</a:t>
            </a:r>
          </a:p>
          <a:p>
            <a:pPr marL="0" indent="0" algn="just">
              <a:buNone/>
            </a:pPr>
            <a:endParaRPr lang="en-US" sz="2000" dirty="0"/>
          </a:p>
          <a:p>
            <a:r>
              <a:rPr lang="en-US" sz="2000" dirty="0"/>
              <a:t>Helping and educating users to make smart and safe decisions</a:t>
            </a:r>
          </a:p>
          <a:p>
            <a:r>
              <a:rPr lang="en-US" sz="2000" dirty="0"/>
              <a:t>Making it user-friendly for easy </a:t>
            </a:r>
            <a:r>
              <a:rPr lang="en-US" sz="2000" dirty="0" err="1"/>
              <a:t>accessebility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5591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4A1-6EC4-A22B-2745-150F48F3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haroni" panose="02010803020104030203" pitchFamily="2" charset="-79"/>
                <a:cs typeface="Aharoni" panose="02010803020104030203" pitchFamily="2" charset="-79"/>
              </a:rPr>
              <a:t>Features and code explanations</a:t>
            </a:r>
            <a:endParaRPr lang="en-ZA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A16CFB-5533-9CEA-6A50-4FFD4B21A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815" y="2768728"/>
            <a:ext cx="1291661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CybersecurityAwarenessBot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defines a class named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CybersecurityAwarenessBot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serves as the main container for the program.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void Main(string[]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is the entry point of the application. When the program runs, execution starts 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black screen with white text">
            <a:extLst>
              <a:ext uri="{FF2B5EF4-FFF2-40B4-BE49-F238E27FC236}">
                <a16:creationId xmlns:a16="http://schemas.microsoft.com/office/drawing/2014/main" id="{601977CE-4A1F-67CE-C0B2-BE860A98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0" y="1923534"/>
            <a:ext cx="6365114" cy="24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8A94-48EE-DDE4-E67E-0662A8B8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8FFBE7-EFE7-C7B7-C7D8-24493FE6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1690688"/>
            <a:ext cx="5172797" cy="310558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22D49-B01C-1A2C-C84B-0E48EF668441}"/>
              </a:ext>
            </a:extLst>
          </p:cNvPr>
          <p:cNvSpPr txBox="1"/>
          <p:nvPr/>
        </p:nvSpPr>
        <p:spPr>
          <a:xfrm>
            <a:off x="553386" y="4963049"/>
            <a:ext cx="95499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ASCII 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 logo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@"..."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section defines a string variable 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contains ASCII art. The art represents a logo for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bot named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MokCyberSecure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along with its abbreviation "[MCS]" and a tagline "Cybersecurity Assistant bot".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146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654A-2C80-5558-4D59-D790CECF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C01B77-06B4-8F80-2700-3BB9E6769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04" y="2202077"/>
            <a:ext cx="6468378" cy="3448531"/>
          </a:xfrm>
        </p:spPr>
      </p:pic>
    </p:spTree>
    <p:extLst>
      <p:ext uri="{BB962C8B-B14F-4D97-AF65-F5344CB8AC3E}">
        <p14:creationId xmlns:p14="http://schemas.microsoft.com/office/powerpoint/2010/main" val="216660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685C-C0B6-F7C0-820C-2A73E9C5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524656"/>
            <a:ext cx="10515600" cy="889781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46770E-3D10-0862-C244-88CD6B711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96190"/>
            <a:ext cx="9370102" cy="475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/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ZA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SpeechSynthesizer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synthesizer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This initializes the speech synthesizer, which will allow the bot to "speak" to the user.</a:t>
            </a:r>
          </a:p>
          <a:p>
            <a:pPr>
              <a:buNone/>
            </a:pPr>
            <a:r>
              <a:rPr lang="en-ZA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synthesizer.SelectVoice</a:t>
            </a:r>
            <a:r>
              <a:rPr lang="en-Z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("Microsoft Zira Desktop")</a:t>
            </a:r>
            <a:r>
              <a:rPr lang="en-Z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This selects the voice used by the bot. In this case, it's a default voice called </a:t>
            </a:r>
            <a:r>
              <a:rPr lang="en-Z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Zira Desktop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ZA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(logo);</a:t>
            </a:r>
            <a:r>
              <a:rPr lang="en-Z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This displays the </a:t>
            </a:r>
            <a:r>
              <a:rPr lang="en-ZA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ASCII logo</a:t>
            </a:r>
            <a:r>
              <a:rPr lang="en-Z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the console.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synthesizer.Speak</a:t>
            </a:r>
            <a:r>
              <a:rPr lang="en-ZA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Z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The bot speaks a welcome message using the </a:t>
            </a:r>
            <a:r>
              <a:rPr lang="en-ZA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Speech Synthesizer</a:t>
            </a:r>
            <a:r>
              <a:rPr lang="en-Z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ZA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Z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The bot also writes the same message to the console for the user to read.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bot asks the user to </a:t>
            </a:r>
            <a:r>
              <a:rPr lang="en-ZA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enter their name</a:t>
            </a:r>
            <a:r>
              <a:rPr lang="en-Z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both in text and speech.</a:t>
            </a:r>
          </a:p>
          <a:p>
            <a:pPr>
              <a:buNone/>
            </a:pPr>
            <a:endParaRPr kumimoji="0" lang="en-ZA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2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B048-825A-D7B9-A78F-2113DFC7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196" y="361196"/>
            <a:ext cx="1221804" cy="1325563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920FC5-3DC0-95A5-0DB5-BE29E5E20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6903" y="551435"/>
            <a:ext cx="8710534" cy="133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ZA" sz="2000" b="1" dirty="0"/>
              <a:t>string </a:t>
            </a:r>
            <a:r>
              <a:rPr lang="en-ZA" sz="2000" b="1" dirty="0" err="1"/>
              <a:t>userName</a:t>
            </a:r>
            <a:r>
              <a:rPr lang="en-ZA" sz="2000" b="1" dirty="0"/>
              <a:t> = </a:t>
            </a:r>
            <a:r>
              <a:rPr lang="en-ZA" sz="2000" b="1" dirty="0" err="1"/>
              <a:t>Console.ReadLine</a:t>
            </a:r>
            <a:r>
              <a:rPr lang="en-ZA" sz="2000" b="1" dirty="0"/>
              <a:t>();</a:t>
            </a:r>
            <a:r>
              <a:rPr lang="en-ZA" sz="2000" dirty="0"/>
              <a:t>: This prompts the user to enter their name and stores it in the </a:t>
            </a:r>
            <a:r>
              <a:rPr lang="en-ZA" sz="2000" dirty="0" err="1"/>
              <a:t>userName</a:t>
            </a:r>
            <a:r>
              <a:rPr lang="en-ZA" sz="2000" dirty="0"/>
              <a:t> variable.</a:t>
            </a:r>
          </a:p>
          <a:p>
            <a:pPr lvl="0"/>
            <a:r>
              <a:rPr lang="en-ZA" sz="2000" b="1" dirty="0" err="1"/>
              <a:t>synthesizer.Speak</a:t>
            </a:r>
            <a:r>
              <a:rPr lang="en-ZA" sz="2000" b="1" dirty="0"/>
              <a:t>() and </a:t>
            </a:r>
            <a:r>
              <a:rPr lang="en-ZA" sz="2000" b="1" dirty="0" err="1"/>
              <a:t>Console.WriteLine</a:t>
            </a:r>
            <a:r>
              <a:rPr lang="en-ZA" sz="2000" b="1" dirty="0"/>
              <a:t>()</a:t>
            </a:r>
            <a:r>
              <a:rPr lang="en-ZA" sz="2000" dirty="0"/>
              <a:t>: The bot speaks and writes a personalized greeting that includes the user's name.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425965-CE04-A171-B41F-410741AB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44" y="2276227"/>
            <a:ext cx="6820852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1E674A-6996-AA0C-7942-7B7EB2752B6B}"/>
              </a:ext>
            </a:extLst>
          </p:cNvPr>
          <p:cNvSpPr txBox="1"/>
          <p:nvPr/>
        </p:nvSpPr>
        <p:spPr>
          <a:xfrm>
            <a:off x="1301480" y="4750817"/>
            <a:ext cx="893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	</a:t>
            </a:r>
            <a:r>
              <a:rPr lang="en-US" b="1" dirty="0"/>
              <a:t>Dictionary&lt;string, string&gt; responses</a:t>
            </a:r>
            <a:r>
              <a:rPr lang="en-US" dirty="0"/>
              <a:t>: This creates a dictionary (key-value pairs) to store questions and their corresponding answers.</a:t>
            </a:r>
          </a:p>
          <a:p>
            <a:pPr lvl="1"/>
            <a:r>
              <a:rPr lang="en-US" dirty="0"/>
              <a:t>o</a:t>
            </a:r>
            <a:r>
              <a:rPr lang="en-US" b="1" dirty="0"/>
              <a:t>	Keys: </a:t>
            </a:r>
            <a:r>
              <a:rPr lang="en-US" dirty="0"/>
              <a:t>Different topics like "how are you?" or "password safety".</a:t>
            </a:r>
          </a:p>
          <a:p>
            <a:pPr lvl="1"/>
            <a:r>
              <a:rPr lang="en-US" dirty="0"/>
              <a:t>o	</a:t>
            </a:r>
            <a:r>
              <a:rPr lang="en-US" b="1" dirty="0"/>
              <a:t>Values</a:t>
            </a:r>
            <a:r>
              <a:rPr lang="en-US" dirty="0"/>
              <a:t>: The answers related to those topics.</a:t>
            </a:r>
          </a:p>
        </p:txBody>
      </p:sp>
    </p:spTree>
    <p:extLst>
      <p:ext uri="{BB962C8B-B14F-4D97-AF65-F5344CB8AC3E}">
        <p14:creationId xmlns:p14="http://schemas.microsoft.com/office/powerpoint/2010/main" val="240128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A114-5ED2-4056-9F96-282EEB19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A5993FA-9EB6-2E9D-E281-5B2229EAC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1810783"/>
            <a:ext cx="5087060" cy="2162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C1FDF-C70D-FF4B-238F-A94A1254BBB3}"/>
              </a:ext>
            </a:extLst>
          </p:cNvPr>
          <p:cNvSpPr txBox="1"/>
          <p:nvPr/>
        </p:nvSpPr>
        <p:spPr>
          <a:xfrm>
            <a:off x="1008940" y="4522894"/>
            <a:ext cx="821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while (true): The loop keeps the bot running until the user decides to exit.The bot shows a list of topics that the user can ask about, such as "How are you?", "What's your purpose?", etc.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35475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6C5084E04244D9A9FECBA6EBCD293" ma:contentTypeVersion="4" ma:contentTypeDescription="Create a new document." ma:contentTypeScope="" ma:versionID="8f5460fca982b5c2c710295f60825139">
  <xsd:schema xmlns:xsd="http://www.w3.org/2001/XMLSchema" xmlns:xs="http://www.w3.org/2001/XMLSchema" xmlns:p="http://schemas.microsoft.com/office/2006/metadata/properties" xmlns:ns3="5a402b12-830e-474b-b971-7431193b042a" targetNamespace="http://schemas.microsoft.com/office/2006/metadata/properties" ma:root="true" ma:fieldsID="04d9e062a5323e39841c85064acec233" ns3:_="">
    <xsd:import namespace="5a402b12-830e-474b-b971-7431193b04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02b12-830e-474b-b971-7431193b0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A5FF6-FF29-442B-B2F5-B4EEFCB7FE77}">
  <ds:schemaRefs>
    <ds:schemaRef ds:uri="http://schemas.microsoft.com/office/2006/documentManagement/types"/>
    <ds:schemaRef ds:uri="http://purl.org/dc/elements/1.1/"/>
    <ds:schemaRef ds:uri="http://purl.org/dc/terms/"/>
    <ds:schemaRef ds:uri="5a402b12-830e-474b-b971-7431193b042a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E532F8-0765-4687-B059-51AFF072CA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1F7E3E-DAD8-4CD8-AB3C-2115C7429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402b12-830e-474b-b971-7431193b04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10c8f44-f469-448f-bc0d-d781288ff01b}" enabled="0" method="" siteId="{e10c8f44-f469-448f-bc0d-d781288ff0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722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Abadi</vt:lpstr>
      <vt:lpstr>ADLaM Display</vt:lpstr>
      <vt:lpstr>Agency FB</vt:lpstr>
      <vt:lpstr>Aharoni</vt:lpstr>
      <vt:lpstr>Alasassy Caps</vt:lpstr>
      <vt:lpstr>Aptos</vt:lpstr>
      <vt:lpstr>Aptos Display</vt:lpstr>
      <vt:lpstr>Arial</vt:lpstr>
      <vt:lpstr>Arial Unicode MS</vt:lpstr>
      <vt:lpstr>Courier New</vt:lpstr>
      <vt:lpstr>Symbol</vt:lpstr>
      <vt:lpstr>Office Theme</vt:lpstr>
      <vt:lpstr>MokCyberSecure</vt:lpstr>
      <vt:lpstr>Project Objectives</vt:lpstr>
      <vt:lpstr>Why this matters</vt:lpstr>
      <vt:lpstr>Features and code explanations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Kgaogelo  Mokwena</dc:creator>
  <cp:lastModifiedBy>Kgaogelo  Mokwena</cp:lastModifiedBy>
  <cp:revision>2</cp:revision>
  <dcterms:created xsi:type="dcterms:W3CDTF">2025-04-04T11:53:10Z</dcterms:created>
  <dcterms:modified xsi:type="dcterms:W3CDTF">2025-04-04T18:44:25Z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0x0101007176C5084E04244D9A9FECBA6EBCD293</vt:lpwstr>
  </property>
</Properties>
</file>