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7185C1-6176-4088-8807-806B069E34E7}" v="227" dt="2025-04-04T16:00:29.9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sego  Mogara" userId="000c4712-dd99-408b-87e0-16eee52a082a" providerId="ADAL" clId="{1E7185C1-6176-4088-8807-806B069E34E7}"/>
    <pc:docChg chg="undo redo custSel addSld delSld modSld modMainMaster">
      <pc:chgData name="Lesego  Mogara" userId="000c4712-dd99-408b-87e0-16eee52a082a" providerId="ADAL" clId="{1E7185C1-6176-4088-8807-806B069E34E7}" dt="2025-04-04T16:00:29.973" v="226"/>
      <pc:docMkLst>
        <pc:docMk/>
      </pc:docMkLst>
      <pc:sldChg chg="modSp mod modTransition">
        <pc:chgData name="Lesego  Mogara" userId="000c4712-dd99-408b-87e0-16eee52a082a" providerId="ADAL" clId="{1E7185C1-6176-4088-8807-806B069E34E7}" dt="2025-04-04T16:00:29.973" v="226"/>
        <pc:sldMkLst>
          <pc:docMk/>
          <pc:sldMk cId="0" sldId="256"/>
        </pc:sldMkLst>
        <pc:spChg chg="mod">
          <ac:chgData name="Lesego  Mogara" userId="000c4712-dd99-408b-87e0-16eee52a082a" providerId="ADAL" clId="{1E7185C1-6176-4088-8807-806B069E34E7}" dt="2025-04-04T15:50:24.672" v="199" actId="13926"/>
          <ac:spMkLst>
            <pc:docMk/>
            <pc:sldMk cId="0" sldId="256"/>
            <ac:spMk id="3" creationId="{00000000-0000-0000-0000-000000000000}"/>
          </ac:spMkLst>
        </pc:spChg>
      </pc:sldChg>
      <pc:sldChg chg="modTransition">
        <pc:chgData name="Lesego  Mogara" userId="000c4712-dd99-408b-87e0-16eee52a082a" providerId="ADAL" clId="{1E7185C1-6176-4088-8807-806B069E34E7}" dt="2025-04-04T16:00:29.973" v="226"/>
        <pc:sldMkLst>
          <pc:docMk/>
          <pc:sldMk cId="0" sldId="257"/>
        </pc:sldMkLst>
      </pc:sldChg>
      <pc:sldChg chg="modSp mod modTransition">
        <pc:chgData name="Lesego  Mogara" userId="000c4712-dd99-408b-87e0-16eee52a082a" providerId="ADAL" clId="{1E7185C1-6176-4088-8807-806B069E34E7}" dt="2025-04-04T16:00:29.973" v="226"/>
        <pc:sldMkLst>
          <pc:docMk/>
          <pc:sldMk cId="0" sldId="258"/>
        </pc:sldMkLst>
        <pc:spChg chg="mod">
          <ac:chgData name="Lesego  Mogara" userId="000c4712-dd99-408b-87e0-16eee52a082a" providerId="ADAL" clId="{1E7185C1-6176-4088-8807-806B069E34E7}" dt="2025-04-04T15:46:25.115" v="81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 mod modTransition">
        <pc:chgData name="Lesego  Mogara" userId="000c4712-dd99-408b-87e0-16eee52a082a" providerId="ADAL" clId="{1E7185C1-6176-4088-8807-806B069E34E7}" dt="2025-04-04T16:00:29.973" v="226"/>
        <pc:sldMkLst>
          <pc:docMk/>
          <pc:sldMk cId="0" sldId="259"/>
        </pc:sldMkLst>
        <pc:spChg chg="mod">
          <ac:chgData name="Lesego  Mogara" userId="000c4712-dd99-408b-87e0-16eee52a082a" providerId="ADAL" clId="{1E7185C1-6176-4088-8807-806B069E34E7}" dt="2025-04-04T15:50:45.744" v="216" actId="20577"/>
          <ac:spMkLst>
            <pc:docMk/>
            <pc:sldMk cId="0" sldId="259"/>
            <ac:spMk id="3" creationId="{00000000-0000-0000-0000-000000000000}"/>
          </ac:spMkLst>
        </pc:spChg>
      </pc:sldChg>
      <pc:sldChg chg="modSp mod modTransition">
        <pc:chgData name="Lesego  Mogara" userId="000c4712-dd99-408b-87e0-16eee52a082a" providerId="ADAL" clId="{1E7185C1-6176-4088-8807-806B069E34E7}" dt="2025-04-04T16:00:29.973" v="226"/>
        <pc:sldMkLst>
          <pc:docMk/>
          <pc:sldMk cId="0" sldId="260"/>
        </pc:sldMkLst>
        <pc:spChg chg="mod">
          <ac:chgData name="Lesego  Mogara" userId="000c4712-dd99-408b-87e0-16eee52a082a" providerId="ADAL" clId="{1E7185C1-6176-4088-8807-806B069E34E7}" dt="2025-04-04T15:47:03.434" v="95" actId="5793"/>
          <ac:spMkLst>
            <pc:docMk/>
            <pc:sldMk cId="0" sldId="260"/>
            <ac:spMk id="3" creationId="{00000000-0000-0000-0000-000000000000}"/>
          </ac:spMkLst>
        </pc:spChg>
      </pc:sldChg>
      <pc:sldChg chg="modSp mod modTransition">
        <pc:chgData name="Lesego  Mogara" userId="000c4712-dd99-408b-87e0-16eee52a082a" providerId="ADAL" clId="{1E7185C1-6176-4088-8807-806B069E34E7}" dt="2025-04-04T16:00:29.973" v="226"/>
        <pc:sldMkLst>
          <pc:docMk/>
          <pc:sldMk cId="0" sldId="261"/>
        </pc:sldMkLst>
        <pc:spChg chg="mod">
          <ac:chgData name="Lesego  Mogara" userId="000c4712-dd99-408b-87e0-16eee52a082a" providerId="ADAL" clId="{1E7185C1-6176-4088-8807-806B069E34E7}" dt="2025-04-04T15:47:31.682" v="111" actId="5793"/>
          <ac:spMkLst>
            <pc:docMk/>
            <pc:sldMk cId="0" sldId="261"/>
            <ac:spMk id="3" creationId="{00000000-0000-0000-0000-000000000000}"/>
          </ac:spMkLst>
        </pc:spChg>
      </pc:sldChg>
      <pc:sldChg chg="modSp mod modTransition">
        <pc:chgData name="Lesego  Mogara" userId="000c4712-dd99-408b-87e0-16eee52a082a" providerId="ADAL" clId="{1E7185C1-6176-4088-8807-806B069E34E7}" dt="2025-04-04T16:00:29.973" v="226"/>
        <pc:sldMkLst>
          <pc:docMk/>
          <pc:sldMk cId="0" sldId="262"/>
        </pc:sldMkLst>
        <pc:spChg chg="mod">
          <ac:chgData name="Lesego  Mogara" userId="000c4712-dd99-408b-87e0-16eee52a082a" providerId="ADAL" clId="{1E7185C1-6176-4088-8807-806B069E34E7}" dt="2025-04-04T15:58:38.774" v="219" actId="27636"/>
          <ac:spMkLst>
            <pc:docMk/>
            <pc:sldMk cId="0" sldId="262"/>
            <ac:spMk id="2" creationId="{00000000-0000-0000-0000-000000000000}"/>
          </ac:spMkLst>
        </pc:spChg>
        <pc:spChg chg="mod">
          <ac:chgData name="Lesego  Mogara" userId="000c4712-dd99-408b-87e0-16eee52a082a" providerId="ADAL" clId="{1E7185C1-6176-4088-8807-806B069E34E7}" dt="2025-04-04T15:47:58.564" v="127" actId="5793"/>
          <ac:spMkLst>
            <pc:docMk/>
            <pc:sldMk cId="0" sldId="262"/>
            <ac:spMk id="3" creationId="{00000000-0000-0000-0000-000000000000}"/>
          </ac:spMkLst>
        </pc:spChg>
      </pc:sldChg>
      <pc:sldChg chg="modSp mod modTransition">
        <pc:chgData name="Lesego  Mogara" userId="000c4712-dd99-408b-87e0-16eee52a082a" providerId="ADAL" clId="{1E7185C1-6176-4088-8807-806B069E34E7}" dt="2025-04-04T16:00:29.973" v="226"/>
        <pc:sldMkLst>
          <pc:docMk/>
          <pc:sldMk cId="0" sldId="263"/>
        </pc:sldMkLst>
        <pc:spChg chg="mod">
          <ac:chgData name="Lesego  Mogara" userId="000c4712-dd99-408b-87e0-16eee52a082a" providerId="ADAL" clId="{1E7185C1-6176-4088-8807-806B069E34E7}" dt="2025-04-04T15:48:12.620" v="144" actId="20577"/>
          <ac:spMkLst>
            <pc:docMk/>
            <pc:sldMk cId="0" sldId="263"/>
            <ac:spMk id="3" creationId="{00000000-0000-0000-0000-000000000000}"/>
          </ac:spMkLst>
        </pc:spChg>
      </pc:sldChg>
      <pc:sldChg chg="modSp mod modTransition">
        <pc:chgData name="Lesego  Mogara" userId="000c4712-dd99-408b-87e0-16eee52a082a" providerId="ADAL" clId="{1E7185C1-6176-4088-8807-806B069E34E7}" dt="2025-04-04T16:00:29.973" v="226"/>
        <pc:sldMkLst>
          <pc:docMk/>
          <pc:sldMk cId="0" sldId="264"/>
        </pc:sldMkLst>
        <pc:spChg chg="mod">
          <ac:chgData name="Lesego  Mogara" userId="000c4712-dd99-408b-87e0-16eee52a082a" providerId="ADAL" clId="{1E7185C1-6176-4088-8807-806B069E34E7}" dt="2025-04-04T15:48:26.162" v="161" actId="20577"/>
          <ac:spMkLst>
            <pc:docMk/>
            <pc:sldMk cId="0" sldId="264"/>
            <ac:spMk id="3" creationId="{00000000-0000-0000-0000-000000000000}"/>
          </ac:spMkLst>
        </pc:spChg>
      </pc:sldChg>
      <pc:sldChg chg="modSp mod modTransition">
        <pc:chgData name="Lesego  Mogara" userId="000c4712-dd99-408b-87e0-16eee52a082a" providerId="ADAL" clId="{1E7185C1-6176-4088-8807-806B069E34E7}" dt="2025-04-04T16:00:29.973" v="226"/>
        <pc:sldMkLst>
          <pc:docMk/>
          <pc:sldMk cId="0" sldId="265"/>
        </pc:sldMkLst>
        <pc:spChg chg="mod">
          <ac:chgData name="Lesego  Mogara" userId="000c4712-dd99-408b-87e0-16eee52a082a" providerId="ADAL" clId="{1E7185C1-6176-4088-8807-806B069E34E7}" dt="2025-04-04T15:48:41.977" v="178" actId="1038"/>
          <ac:spMkLst>
            <pc:docMk/>
            <pc:sldMk cId="0" sldId="265"/>
            <ac:spMk id="2" creationId="{00000000-0000-0000-0000-000000000000}"/>
          </ac:spMkLst>
        </pc:spChg>
        <pc:spChg chg="mod">
          <ac:chgData name="Lesego  Mogara" userId="000c4712-dd99-408b-87e0-16eee52a082a" providerId="ADAL" clId="{1E7185C1-6176-4088-8807-806B069E34E7}" dt="2025-04-04T15:48:38.231" v="177" actId="5793"/>
          <ac:spMkLst>
            <pc:docMk/>
            <pc:sldMk cId="0" sldId="265"/>
            <ac:spMk id="3" creationId="{00000000-0000-0000-0000-000000000000}"/>
          </ac:spMkLst>
        </pc:spChg>
      </pc:sldChg>
      <pc:sldChg chg="modTransition">
        <pc:chgData name="Lesego  Mogara" userId="000c4712-dd99-408b-87e0-16eee52a082a" providerId="ADAL" clId="{1E7185C1-6176-4088-8807-806B069E34E7}" dt="2025-04-04T16:00:29.973" v="226"/>
        <pc:sldMkLst>
          <pc:docMk/>
          <pc:sldMk cId="0" sldId="266"/>
        </pc:sldMkLst>
      </pc:sldChg>
      <pc:sldChg chg="modSp mod modTransition">
        <pc:chgData name="Lesego  Mogara" userId="000c4712-dd99-408b-87e0-16eee52a082a" providerId="ADAL" clId="{1E7185C1-6176-4088-8807-806B069E34E7}" dt="2025-04-04T16:00:29.973" v="226"/>
        <pc:sldMkLst>
          <pc:docMk/>
          <pc:sldMk cId="0" sldId="267"/>
        </pc:sldMkLst>
        <pc:spChg chg="mod">
          <ac:chgData name="Lesego  Mogara" userId="000c4712-dd99-408b-87e0-16eee52a082a" providerId="ADAL" clId="{1E7185C1-6176-4088-8807-806B069E34E7}" dt="2025-04-04T15:51:09.305" v="217" actId="20577"/>
          <ac:spMkLst>
            <pc:docMk/>
            <pc:sldMk cId="0" sldId="267"/>
            <ac:spMk id="3" creationId="{00000000-0000-0000-0000-000000000000}"/>
          </ac:spMkLst>
        </pc:spChg>
      </pc:sldChg>
      <pc:sldChg chg="add del">
        <pc:chgData name="Lesego  Mogara" userId="000c4712-dd99-408b-87e0-16eee52a082a" providerId="ADAL" clId="{1E7185C1-6176-4088-8807-806B069E34E7}" dt="2025-04-04T15:50:20.782" v="197" actId="2696"/>
        <pc:sldMkLst>
          <pc:docMk/>
          <pc:sldMk cId="0" sldId="268"/>
        </pc:sldMkLst>
      </pc:sldChg>
      <pc:sldMasterChg chg="modTransition modSldLayout">
        <pc:chgData name="Lesego  Mogara" userId="000c4712-dd99-408b-87e0-16eee52a082a" providerId="ADAL" clId="{1E7185C1-6176-4088-8807-806B069E34E7}" dt="2025-04-04T16:00:29.973" v="226"/>
        <pc:sldMasterMkLst>
          <pc:docMk/>
          <pc:sldMasterMk cId="2209977519" sldId="2147483648"/>
        </pc:sldMasterMkLst>
        <pc:sldLayoutChg chg="modTransition">
          <pc:chgData name="Lesego  Mogara" userId="000c4712-dd99-408b-87e0-16eee52a082a" providerId="ADAL" clId="{1E7185C1-6176-4088-8807-806B069E34E7}" dt="2025-04-04T16:00:29.973" v="226"/>
          <pc:sldLayoutMkLst>
            <pc:docMk/>
            <pc:sldMasterMk cId="2209977519" sldId="2147483648"/>
            <pc:sldLayoutMk cId="3168075583" sldId="2147483649"/>
          </pc:sldLayoutMkLst>
        </pc:sldLayoutChg>
        <pc:sldLayoutChg chg="modTransition">
          <pc:chgData name="Lesego  Mogara" userId="000c4712-dd99-408b-87e0-16eee52a082a" providerId="ADAL" clId="{1E7185C1-6176-4088-8807-806B069E34E7}" dt="2025-04-04T16:00:29.973" v="226"/>
          <pc:sldLayoutMkLst>
            <pc:docMk/>
            <pc:sldMasterMk cId="2209977519" sldId="2147483648"/>
            <pc:sldLayoutMk cId="2614314258" sldId="2147483650"/>
          </pc:sldLayoutMkLst>
        </pc:sldLayoutChg>
        <pc:sldLayoutChg chg="modTransition">
          <pc:chgData name="Lesego  Mogara" userId="000c4712-dd99-408b-87e0-16eee52a082a" providerId="ADAL" clId="{1E7185C1-6176-4088-8807-806B069E34E7}" dt="2025-04-04T16:00:29.973" v="226"/>
          <pc:sldLayoutMkLst>
            <pc:docMk/>
            <pc:sldMasterMk cId="2209977519" sldId="2147483648"/>
            <pc:sldLayoutMk cId="960648375" sldId="2147483651"/>
          </pc:sldLayoutMkLst>
        </pc:sldLayoutChg>
        <pc:sldLayoutChg chg="modTransition">
          <pc:chgData name="Lesego  Mogara" userId="000c4712-dd99-408b-87e0-16eee52a082a" providerId="ADAL" clId="{1E7185C1-6176-4088-8807-806B069E34E7}" dt="2025-04-04T16:00:29.973" v="226"/>
          <pc:sldLayoutMkLst>
            <pc:docMk/>
            <pc:sldMasterMk cId="2209977519" sldId="2147483648"/>
            <pc:sldLayoutMk cId="2782244947" sldId="2147483652"/>
          </pc:sldLayoutMkLst>
        </pc:sldLayoutChg>
        <pc:sldLayoutChg chg="modTransition">
          <pc:chgData name="Lesego  Mogara" userId="000c4712-dd99-408b-87e0-16eee52a082a" providerId="ADAL" clId="{1E7185C1-6176-4088-8807-806B069E34E7}" dt="2025-04-04T16:00:29.973" v="226"/>
          <pc:sldLayoutMkLst>
            <pc:docMk/>
            <pc:sldMasterMk cId="2209977519" sldId="2147483648"/>
            <pc:sldLayoutMk cId="990158736" sldId="2147483653"/>
          </pc:sldLayoutMkLst>
        </pc:sldLayoutChg>
        <pc:sldLayoutChg chg="modTransition">
          <pc:chgData name="Lesego  Mogara" userId="000c4712-dd99-408b-87e0-16eee52a082a" providerId="ADAL" clId="{1E7185C1-6176-4088-8807-806B069E34E7}" dt="2025-04-04T16:00:29.973" v="226"/>
          <pc:sldLayoutMkLst>
            <pc:docMk/>
            <pc:sldMasterMk cId="2209977519" sldId="2147483648"/>
            <pc:sldLayoutMk cId="727027711" sldId="2147483654"/>
          </pc:sldLayoutMkLst>
        </pc:sldLayoutChg>
        <pc:sldLayoutChg chg="modTransition">
          <pc:chgData name="Lesego  Mogara" userId="000c4712-dd99-408b-87e0-16eee52a082a" providerId="ADAL" clId="{1E7185C1-6176-4088-8807-806B069E34E7}" dt="2025-04-04T16:00:29.973" v="226"/>
          <pc:sldLayoutMkLst>
            <pc:docMk/>
            <pc:sldMasterMk cId="2209977519" sldId="2147483648"/>
            <pc:sldLayoutMk cId="1212999818" sldId="2147483655"/>
          </pc:sldLayoutMkLst>
        </pc:sldLayoutChg>
        <pc:sldLayoutChg chg="modTransition">
          <pc:chgData name="Lesego  Mogara" userId="000c4712-dd99-408b-87e0-16eee52a082a" providerId="ADAL" clId="{1E7185C1-6176-4088-8807-806B069E34E7}" dt="2025-04-04T16:00:29.973" v="226"/>
          <pc:sldLayoutMkLst>
            <pc:docMk/>
            <pc:sldMasterMk cId="2209977519" sldId="2147483648"/>
            <pc:sldLayoutMk cId="1840726560" sldId="2147483656"/>
          </pc:sldLayoutMkLst>
        </pc:sldLayoutChg>
        <pc:sldLayoutChg chg="modTransition">
          <pc:chgData name="Lesego  Mogara" userId="000c4712-dd99-408b-87e0-16eee52a082a" providerId="ADAL" clId="{1E7185C1-6176-4088-8807-806B069E34E7}" dt="2025-04-04T16:00:29.973" v="226"/>
          <pc:sldLayoutMkLst>
            <pc:docMk/>
            <pc:sldMasterMk cId="2209977519" sldId="2147483648"/>
            <pc:sldLayoutMk cId="3889236939" sldId="2147483657"/>
          </pc:sldLayoutMkLst>
        </pc:sldLayoutChg>
        <pc:sldLayoutChg chg="modTransition">
          <pc:chgData name="Lesego  Mogara" userId="000c4712-dd99-408b-87e0-16eee52a082a" providerId="ADAL" clId="{1E7185C1-6176-4088-8807-806B069E34E7}" dt="2025-04-04T16:00:29.973" v="226"/>
          <pc:sldLayoutMkLst>
            <pc:docMk/>
            <pc:sldMasterMk cId="2209977519" sldId="2147483648"/>
            <pc:sldLayoutMk cId="2910927964" sldId="2147483658"/>
          </pc:sldLayoutMkLst>
        </pc:sldLayoutChg>
        <pc:sldLayoutChg chg="modTransition">
          <pc:chgData name="Lesego  Mogara" userId="000c4712-dd99-408b-87e0-16eee52a082a" providerId="ADAL" clId="{1E7185C1-6176-4088-8807-806B069E34E7}" dt="2025-04-04T16:00:29.973" v="226"/>
          <pc:sldLayoutMkLst>
            <pc:docMk/>
            <pc:sldMasterMk cId="2209977519" sldId="2147483648"/>
            <pc:sldLayoutMk cId="3612223792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Cybersecurity Awareness Chatbot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/>
              <a:t>LESEGO MOGARA</a:t>
            </a:r>
          </a:p>
          <a:p>
            <a:r>
              <a:rPr lang="en-ZA"/>
              <a:t>ST10443867</a:t>
            </a:r>
          </a:p>
          <a:p>
            <a:r>
              <a:rPr lang="en-ZA"/>
              <a:t>04 APRIL 2025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647" y="274638"/>
            <a:ext cx="8229600" cy="1143000"/>
          </a:xfrm>
        </p:spPr>
        <p:txBody>
          <a:bodyPr/>
          <a:lstStyle/>
          <a:p>
            <a:r>
              <a:t>Responding to User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t>Finds the response in the dictionary and speaks it aloud:</a:t>
            </a:r>
          </a:p>
          <a:p>
            <a:endParaRPr/>
          </a:p>
          <a:p>
            <a:pPr marL="0" indent="0">
              <a:buNone/>
            </a:pPr>
            <a:endParaRPr/>
          </a:p>
          <a:p>
            <a:r>
              <a:t>if (</a:t>
            </a:r>
            <a:r>
              <a:rPr err="1"/>
              <a:t>responses.TryGetValue</a:t>
            </a:r>
            <a:r>
              <a:t>(input, out string response))</a:t>
            </a:r>
          </a:p>
          <a:p>
            <a:r>
              <a:t>{</a:t>
            </a:r>
          </a:p>
          <a:p>
            <a:r>
              <a:t>    </a:t>
            </a:r>
            <a:r>
              <a:rPr err="1"/>
              <a:t>Console.WriteLine</a:t>
            </a:r>
            <a:r>
              <a:t>(response);</a:t>
            </a:r>
          </a:p>
          <a:p>
            <a:r>
              <a:t>    </a:t>
            </a:r>
            <a:r>
              <a:rPr err="1"/>
              <a:t>synth.Speak</a:t>
            </a:r>
            <a:r>
              <a:t>(response);</a:t>
            </a:r>
          </a:p>
          <a:p>
            <a:r>
              <a:t>}</a:t>
            </a:r>
          </a:p>
          <a:p>
            <a:r>
              <a:t>else</a:t>
            </a:r>
          </a:p>
          <a:p>
            <a:r>
              <a:t>{</a:t>
            </a:r>
          </a:p>
          <a:p>
            <a:r>
              <a:t>    </a:t>
            </a:r>
            <a:r>
              <a:rPr err="1"/>
              <a:t>Console.WriteLine</a:t>
            </a:r>
            <a:r>
              <a:t>("I didn't quite understand that.");</a:t>
            </a:r>
          </a:p>
          <a:p>
            <a:r>
              <a:t>    </a:t>
            </a:r>
            <a:r>
              <a:rPr err="1"/>
              <a:t>synth.Speak</a:t>
            </a:r>
            <a:r>
              <a:t>("I didn't quite understand that.");</a:t>
            </a:r>
          </a:p>
          <a:p>
            <a:r>
              <a:t>}</a:t>
            </a:r>
          </a:p>
          <a:p>
            <a:pPr marL="0" indent="0"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Live demonstration of chatbot functionality:</a:t>
            </a:r>
          </a:p>
          <a:p>
            <a:endParaRPr/>
          </a:p>
          <a:p>
            <a:r>
              <a:t>- User asks cybersecurity-related questions</a:t>
            </a:r>
          </a:p>
          <a:p>
            <a:r>
              <a:t>- The chatbot provides spoken and written responses</a:t>
            </a:r>
          </a:p>
          <a:p>
            <a:r>
              <a:t>- Shows error handling when an unknown question is asked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Recap: Speech-enabled chatbot for cybersecurity awareness</a:t>
            </a:r>
          </a:p>
          <a:p>
            <a:r>
              <a:t>- Key Features: Dictionary storage, ASCII art, speech output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Purpose: Educate users on cybersecurity topics</a:t>
            </a:r>
          </a:p>
          <a:p>
            <a:r>
              <a:t>- Features: Speech synthesis, ASCII art, user input handling</a:t>
            </a:r>
          </a:p>
          <a:p>
            <a:r>
              <a:t>- Written in C# using Console Application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Using System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The following libraries are used:</a:t>
            </a:r>
          </a:p>
          <a:p>
            <a:endParaRPr/>
          </a:p>
          <a:p>
            <a:r>
              <a:t>1. System: Provides basic .NET functionalities</a:t>
            </a:r>
          </a:p>
          <a:p>
            <a:r>
              <a:t>2. </a:t>
            </a:r>
            <a:r>
              <a:rPr err="1"/>
              <a:t>System.Collections.Generic</a:t>
            </a:r>
            <a:r>
              <a:t>: Used for dictionary data storage</a:t>
            </a:r>
          </a:p>
          <a:p>
            <a:r>
              <a:t>3. </a:t>
            </a:r>
            <a:r>
              <a:rPr err="1"/>
              <a:t>System.Speech.Synthesis</a:t>
            </a:r>
            <a:r>
              <a:t>: Enables text-to-speech functionality</a:t>
            </a:r>
          </a:p>
          <a:p>
            <a:r>
              <a:t>4. </a:t>
            </a:r>
            <a:r>
              <a:rPr err="1"/>
              <a:t>System.Threading</a:t>
            </a:r>
            <a:r>
              <a:t>: Used for adding delays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Speech Synthesizer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The </a:t>
            </a:r>
            <a:r>
              <a:rPr err="1"/>
              <a:t>SpeechSynthesizer</a:t>
            </a:r>
            <a:r>
              <a:t> object enables the chatbot to talk:</a:t>
            </a:r>
          </a:p>
          <a:p>
            <a:pPr marL="0" indent="0">
              <a:buNone/>
            </a:pPr>
            <a:endParaRPr/>
          </a:p>
          <a:p>
            <a:r>
              <a:t>static </a:t>
            </a:r>
            <a:r>
              <a:rPr err="1"/>
              <a:t>SpeechSynthesizer</a:t>
            </a:r>
            <a:r>
              <a:t> synth = new </a:t>
            </a:r>
            <a:r>
              <a:rPr err="1"/>
              <a:t>SpeechSynthesizer</a:t>
            </a:r>
            <a:r>
              <a:t>();</a:t>
            </a:r>
          </a:p>
          <a:p>
            <a:r>
              <a:rPr err="1"/>
              <a:t>synth.Volume</a:t>
            </a:r>
            <a:r>
              <a:t> = 100; // Set volume level</a:t>
            </a:r>
          </a:p>
          <a:p>
            <a:r>
              <a:rPr err="1"/>
              <a:t>synth.Rate</a:t>
            </a:r>
            <a:r>
              <a:t> = 0; // Normal speaking rate</a:t>
            </a:r>
          </a:p>
          <a:p>
            <a:pPr marL="0" indent="0"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Dictionary of Responses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t>Stores cybersecurity-related terms and explanations in a dictionary:</a:t>
            </a:r>
          </a:p>
          <a:p>
            <a:endParaRPr/>
          </a:p>
          <a:p>
            <a:pPr marL="0" indent="0">
              <a:buNone/>
            </a:pPr>
            <a:endParaRPr/>
          </a:p>
          <a:p>
            <a:r>
              <a:t>static Dictionary&lt;string, string&gt; responses = new Dictionary&lt;string, string&gt;(</a:t>
            </a:r>
            <a:r>
              <a:rPr err="1"/>
              <a:t>StringComparer.OrdinalIgnoreCase</a:t>
            </a:r>
            <a:r>
              <a:t>)</a:t>
            </a:r>
          </a:p>
          <a:p>
            <a:r>
              <a:t>{</a:t>
            </a:r>
          </a:p>
          <a:p>
            <a:r>
              <a:t>    { "phishing", "Phishing is a cyber attack where scammers trick you..." },</a:t>
            </a:r>
          </a:p>
          <a:p>
            <a:r>
              <a:t>    { "password", "A strong password should be at least 12 characters long..." }</a:t>
            </a:r>
          </a:p>
          <a:p>
            <a:r>
              <a:t>};</a:t>
            </a:r>
          </a:p>
          <a:p>
            <a:pPr marL="0" indent="0"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ASCII Art Display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Displays a title banner in green text to create a professional look:</a:t>
            </a:r>
          </a:p>
          <a:p>
            <a:endParaRPr/>
          </a:p>
          <a:p>
            <a:pPr marL="0" indent="0">
              <a:buNone/>
            </a:pPr>
            <a:endParaRPr/>
          </a:p>
          <a:p>
            <a:r>
              <a:rPr err="1"/>
              <a:t>Console.ForegroundColor</a:t>
            </a:r>
            <a:r>
              <a:t> = </a:t>
            </a:r>
            <a:r>
              <a:rPr err="1"/>
              <a:t>ConsoleColor.Green</a:t>
            </a:r>
            <a:r>
              <a:t>;</a:t>
            </a:r>
          </a:p>
          <a:p>
            <a:r>
              <a:rPr err="1"/>
              <a:t>Console.WriteLine</a:t>
            </a:r>
            <a:r>
              <a:t>(@"ASCII Art");</a:t>
            </a:r>
          </a:p>
          <a:p>
            <a:r>
              <a:rPr err="1"/>
              <a:t>Console.ResetColor</a:t>
            </a:r>
            <a:r>
              <a:t>();</a:t>
            </a:r>
          </a:p>
          <a:p>
            <a:pPr marL="0" indent="0"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Main Function - Welcome &amp; User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Greets the user and asks for their name:</a:t>
            </a:r>
          </a:p>
          <a:p>
            <a:endParaRPr/>
          </a:p>
          <a:p>
            <a:pPr marL="0" indent="0">
              <a:buNone/>
            </a:pPr>
            <a:endParaRPr/>
          </a:p>
          <a:p>
            <a:r>
              <a:rPr err="1"/>
              <a:t>Console.Write</a:t>
            </a:r>
            <a:r>
              <a:t>("Enter your name: ");</a:t>
            </a:r>
          </a:p>
          <a:p>
            <a:r>
              <a:t>string </a:t>
            </a:r>
            <a:r>
              <a:rPr err="1"/>
              <a:t>userName</a:t>
            </a:r>
            <a:r>
              <a:t> = </a:t>
            </a:r>
            <a:r>
              <a:rPr err="1"/>
              <a:t>Console.ReadLine</a:t>
            </a:r>
            <a:r>
              <a:t>()?.Trim();</a:t>
            </a:r>
          </a:p>
          <a:p>
            <a:r>
              <a:t>while (</a:t>
            </a:r>
            <a:r>
              <a:rPr err="1"/>
              <a:t>string.IsNullOrEmpty</a:t>
            </a:r>
            <a:r>
              <a:t>(</a:t>
            </a:r>
            <a:r>
              <a:rPr err="1"/>
              <a:t>userName</a:t>
            </a:r>
            <a:r>
              <a:t>))</a:t>
            </a:r>
          </a:p>
          <a:p>
            <a:r>
              <a:t>{</a:t>
            </a:r>
          </a:p>
          <a:p>
            <a:r>
              <a:t>    </a:t>
            </a:r>
            <a:r>
              <a:rPr err="1"/>
              <a:t>Console.Write</a:t>
            </a:r>
            <a:r>
              <a:t>("Please enter a valid name: ");</a:t>
            </a:r>
          </a:p>
          <a:p>
            <a:r>
              <a:t>    </a:t>
            </a:r>
            <a:r>
              <a:rPr err="1"/>
              <a:t>userName</a:t>
            </a:r>
            <a:r>
              <a:t> = </a:t>
            </a:r>
            <a:r>
              <a:rPr err="1"/>
              <a:t>Console.ReadLine</a:t>
            </a:r>
            <a:r>
              <a:t>()?.Trim();</a:t>
            </a:r>
          </a:p>
          <a:p>
            <a:r>
              <a:t>}</a:t>
            </a:r>
          </a:p>
          <a:p>
            <a:pPr marL="0" indent="0"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Main Loop - User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Keeps the program running until the user exits:</a:t>
            </a:r>
          </a:p>
          <a:p>
            <a:endParaRPr/>
          </a:p>
          <a:p>
            <a:pPr marL="0" indent="0">
              <a:buNone/>
            </a:pPr>
            <a:endParaRPr/>
          </a:p>
          <a:p>
            <a:r>
              <a:t>while (true)</a:t>
            </a:r>
          </a:p>
          <a:p>
            <a:r>
              <a:t>{</a:t>
            </a:r>
          </a:p>
          <a:p>
            <a:r>
              <a:t>    </a:t>
            </a:r>
            <a:r>
              <a:rPr err="1"/>
              <a:t>Console.Write</a:t>
            </a:r>
            <a:r>
              <a:t>("\</a:t>
            </a:r>
            <a:r>
              <a:rPr err="1"/>
              <a:t>nAsk</a:t>
            </a:r>
            <a:r>
              <a:t> me a question (or type 'exit' to quit): ");</a:t>
            </a:r>
          </a:p>
          <a:p>
            <a:r>
              <a:t>    string </a:t>
            </a:r>
            <a:r>
              <a:rPr err="1"/>
              <a:t>userInput</a:t>
            </a:r>
            <a:r>
              <a:t> = </a:t>
            </a:r>
            <a:r>
              <a:rPr err="1"/>
              <a:t>Console.ReadLine</a:t>
            </a:r>
            <a:r>
              <a:t>()?.Trim();</a:t>
            </a:r>
          </a:p>
          <a:p>
            <a: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Handling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t>Detects 'What is' type of queries and extracts keywords:</a:t>
            </a:r>
          </a:p>
          <a:p>
            <a:endParaRPr/>
          </a:p>
          <a:p>
            <a:pPr marL="0" indent="0">
              <a:buNone/>
            </a:pPr>
            <a:endParaRPr/>
          </a:p>
          <a:p>
            <a:r>
              <a:t>if (</a:t>
            </a:r>
            <a:r>
              <a:rPr err="1"/>
              <a:t>input.StartsWith</a:t>
            </a:r>
            <a:r>
              <a:t>("what is", </a:t>
            </a:r>
            <a:r>
              <a:rPr err="1"/>
              <a:t>StringComparison.OrdinalIgnoreCase</a:t>
            </a:r>
            <a:r>
              <a:t>))</a:t>
            </a:r>
          </a:p>
          <a:p>
            <a:r>
              <a:t>{</a:t>
            </a:r>
          </a:p>
          <a:p>
            <a:r>
              <a:t>    string term = </a:t>
            </a:r>
            <a:r>
              <a:rPr err="1"/>
              <a:t>input.Replace</a:t>
            </a:r>
            <a:r>
              <a:t>("what is", "").Trim();</a:t>
            </a:r>
          </a:p>
          <a:p>
            <a:r>
              <a:t>    </a:t>
            </a:r>
            <a:r>
              <a:rPr err="1"/>
              <a:t>RespondToUser</a:t>
            </a:r>
            <a:r>
              <a:t>(term);</a:t>
            </a:r>
          </a:p>
          <a:p>
            <a: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Cybersecurity Awareness Chatbot</vt:lpstr>
      <vt:lpstr>Introduction</vt:lpstr>
      <vt:lpstr>Using System Libraries</vt:lpstr>
      <vt:lpstr>Speech Synthesizer Setup</vt:lpstr>
      <vt:lpstr>Dictionary of Responses</vt:lpstr>
      <vt:lpstr>ASCII Art Display</vt:lpstr>
      <vt:lpstr>Main Function - Welcome &amp; User Input</vt:lpstr>
      <vt:lpstr>Main Loop - User Queries</vt:lpstr>
      <vt:lpstr>Handling Questions</vt:lpstr>
      <vt:lpstr>Responding to User Queries</vt:lpstr>
      <vt:lpstr>Code Demonstration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Cybersecurity Awareness Chatbot</dc:title>
  <dc:subject/>
  <dc:creator/>
  <cp:keywords/>
  <dc:description>generated using python-pptx</dc:description>
  <cp:revision>1</cp:revision>
  <dcterms:created xsi:type="dcterms:W3CDTF">2013-01-27T09:14:16Z</dcterms:created>
  <dcterms:modified xsi:type="dcterms:W3CDTF">2025-04-04T16:00:57Z</dcterms:modified>
  <cp:category/>
</cp:coreProperties>
</file>