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71" r:id="rId4"/>
    <p:sldId id="259" r:id="rId5"/>
    <p:sldId id="260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25559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29-09-2021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Rajaa C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Spark Fund Investment Company Objectives:</a:t>
            </a:r>
          </a:p>
          <a:p>
            <a:pPr marL="0" indent="0">
              <a:buNone/>
            </a:pPr>
            <a:r>
              <a:rPr lang="en-IN" dirty="0"/>
              <a:t>  *To Identify Best Sectors</a:t>
            </a:r>
          </a:p>
          <a:p>
            <a:pPr marL="0" indent="0">
              <a:buNone/>
            </a:pPr>
            <a:r>
              <a:rPr lang="en-IN" dirty="0"/>
              <a:t>  *Countries to invest</a:t>
            </a:r>
          </a:p>
          <a:p>
            <a:pPr marL="0" indent="0">
              <a:buNone/>
            </a:pPr>
            <a:r>
              <a:rPr lang="en-IN" dirty="0"/>
              <a:t>  *Better Investment Type to choose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Constraints:</a:t>
            </a:r>
          </a:p>
          <a:p>
            <a:pPr marL="0" indent="0">
              <a:buNone/>
            </a:pPr>
            <a:r>
              <a:rPr lang="en-IN" dirty="0"/>
              <a:t>  * wants to invest between 5-15 million USD</a:t>
            </a:r>
          </a:p>
          <a:p>
            <a:pPr marL="0" indent="0">
              <a:buNone/>
            </a:pPr>
            <a:r>
              <a:rPr lang="en-IN" dirty="0"/>
              <a:t>  * English Speaking countries are preferred.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US" sz="2800" b="1" dirty="0"/>
              <a:t> </a:t>
            </a:r>
            <a:r>
              <a:rPr lang="en-IN" sz="2800" b="1" dirty="0"/>
              <a:t>  Spark Funds Investment Case Study	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2" y="133165"/>
            <a:ext cx="9188389" cy="7648503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CustomShape 1"/>
          <p:cNvSpPr txBox="1"/>
          <p:nvPr/>
        </p:nvSpPr>
        <p:spPr>
          <a:xfrm>
            <a:off x="404999" y="1855079"/>
            <a:ext cx="1417884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t>Flow chart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Investment type Analysis</a:t>
            </a:r>
            <a:endParaRPr lang="en-IN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47226F-749F-4DBC-AD7F-F21D2C8F2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Venture Investment is the most preferred investment type as it the within the price range and it is most chose by most of the companies.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sz="2800" b="1" dirty="0"/>
              <a:t>Country Analysis- </a:t>
            </a:r>
            <a:r>
              <a:rPr lang="en-IN" sz="1800" b="1" dirty="0"/>
              <a:t>USA</a:t>
            </a:r>
            <a:r>
              <a:rPr lang="en-IN" sz="2200" b="1" dirty="0"/>
              <a:t>, Great Britain, Canada &amp; India are most preferred English speaking countries</a:t>
            </a:r>
            <a:endParaRPr lang="en-IN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18434B-9B8E-4820-B7BF-472778D14D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13" y="1854200"/>
            <a:ext cx="8503249" cy="434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2"/>
          <p:cNvSpPr txBox="1"/>
          <p:nvPr/>
        </p:nvSpPr>
        <p:spPr>
          <a:xfrm>
            <a:off x="1136519" y="806698"/>
            <a:ext cx="9312842" cy="521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2800"/>
            </a:lvl1pPr>
          </a:lstStyle>
          <a:p>
            <a:r>
              <a:rPr lang="en-US" dirty="0"/>
              <a:t>Results &amp; conclusion</a:t>
            </a:r>
            <a:endParaRPr dirty="0"/>
          </a:p>
        </p:txBody>
      </p:sp>
      <p:sp>
        <p:nvSpPr>
          <p:cNvPr id="284" name="TextBox 1"/>
          <p:cNvSpPr txBox="1"/>
          <p:nvPr/>
        </p:nvSpPr>
        <p:spPr>
          <a:xfrm>
            <a:off x="1136519" y="1494726"/>
            <a:ext cx="10650481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Based on the </a:t>
            </a:r>
            <a:r>
              <a:rPr lang="en-US" dirty="0"/>
              <a:t>analysis done</a:t>
            </a:r>
            <a:r>
              <a:rPr dirty="0"/>
              <a:t> it is clear that USA is</a:t>
            </a:r>
            <a:r>
              <a:rPr lang="en-US" dirty="0"/>
              <a:t> an ideal</a:t>
            </a:r>
            <a:r>
              <a:rPr dirty="0"/>
              <a:t> place to make investment, </a:t>
            </a:r>
            <a:r>
              <a:rPr lang="en-US" dirty="0"/>
              <a:t>as per the volume of investment done there are various sectors.</a:t>
            </a:r>
            <a:endParaRPr dirty="0"/>
          </a:p>
          <a:p>
            <a:endParaRPr dirty="0"/>
          </a:p>
          <a:p>
            <a:r>
              <a:rPr lang="en-US" dirty="0"/>
              <a:t>The next preferred place to invest  is GBR, Canada &amp; India were next 25% of the investments are made.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163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INVESTMENT ASSIGNMENT  SUBMISSION </vt:lpstr>
      <vt:lpstr>   Spark Funds Investment Case Study </vt:lpstr>
      <vt:lpstr>PowerPoint Presentation</vt:lpstr>
      <vt:lpstr>Investment type Analysis</vt:lpstr>
      <vt:lpstr> Country Analysis- USA, Great Britain, Canada &amp; India are most preferred English speaking countries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Rajaa C</cp:lastModifiedBy>
  <cp:revision>25</cp:revision>
  <dcterms:created xsi:type="dcterms:W3CDTF">2016-06-09T08:16:28Z</dcterms:created>
  <dcterms:modified xsi:type="dcterms:W3CDTF">2021-09-28T20:35:55Z</dcterms:modified>
</cp:coreProperties>
</file>