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1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D038-6A5A-4747-8BDB-7068BC3DBD5D}" type="datetimeFigureOut">
              <a:rPr lang="en-IE" smtClean="0"/>
              <a:t>14/08/2014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F848-0AD0-4EAC-85F4-A1B8912C8334}" type="slidenum">
              <a:rPr lang="en-IE" smtClean="0"/>
              <a:t>‹#›</a:t>
            </a:fld>
            <a:endParaRPr lang="en-IE"/>
          </a:p>
        </p:txBody>
      </p:sp>
      <p:sp>
        <p:nvSpPr>
          <p:cNvPr id="7" name="fc" descr="XILINX INTERN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741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D038-6A5A-4747-8BDB-7068BC3DBD5D}" type="datetimeFigureOut">
              <a:rPr lang="en-IE" smtClean="0"/>
              <a:t>14/08/2014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F848-0AD0-4EAC-85F4-A1B8912C83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8389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D038-6A5A-4747-8BDB-7068BC3DBD5D}" type="datetimeFigureOut">
              <a:rPr lang="en-IE" smtClean="0"/>
              <a:t>14/08/2014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F848-0AD0-4EAC-85F4-A1B8912C83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146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D038-6A5A-4747-8BDB-7068BC3DBD5D}" type="datetimeFigureOut">
              <a:rPr lang="en-IE" smtClean="0"/>
              <a:t>14/08/2014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F848-0AD0-4EAC-85F4-A1B8912C83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963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D038-6A5A-4747-8BDB-7068BC3DBD5D}" type="datetimeFigureOut">
              <a:rPr lang="en-IE" smtClean="0"/>
              <a:t>14/08/2014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F848-0AD0-4EAC-85F4-A1B8912C83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344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D038-6A5A-4747-8BDB-7068BC3DBD5D}" type="datetimeFigureOut">
              <a:rPr lang="en-IE" smtClean="0"/>
              <a:t>14/08/2014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F848-0AD0-4EAC-85F4-A1B8912C83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435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D038-6A5A-4747-8BDB-7068BC3DBD5D}" type="datetimeFigureOut">
              <a:rPr lang="en-IE" smtClean="0"/>
              <a:t>14/08/2014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F848-0AD0-4EAC-85F4-A1B8912C83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341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D038-6A5A-4747-8BDB-7068BC3DBD5D}" type="datetimeFigureOut">
              <a:rPr lang="en-IE" smtClean="0"/>
              <a:t>14/08/2014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F848-0AD0-4EAC-85F4-A1B8912C83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9094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D038-6A5A-4747-8BDB-7068BC3DBD5D}" type="datetimeFigureOut">
              <a:rPr lang="en-IE" smtClean="0"/>
              <a:t>14/08/2014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F848-0AD0-4EAC-85F4-A1B8912C83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304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D038-6A5A-4747-8BDB-7068BC3DBD5D}" type="datetimeFigureOut">
              <a:rPr lang="en-IE" smtClean="0"/>
              <a:t>14/08/2014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F848-0AD0-4EAC-85F4-A1B8912C83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08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D038-6A5A-4747-8BDB-7068BC3DBD5D}" type="datetimeFigureOut">
              <a:rPr lang="en-IE" smtClean="0"/>
              <a:t>14/08/2014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F848-0AD0-4EAC-85F4-A1B8912C83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167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1D038-6A5A-4747-8BDB-7068BC3DBD5D}" type="datetimeFigureOut">
              <a:rPr lang="en-IE" smtClean="0"/>
              <a:t>14/08/2014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4F848-0AD0-4EAC-85F4-A1B8912C8334}" type="slidenum">
              <a:rPr lang="en-IE" smtClean="0"/>
              <a:t>‹#›</a:t>
            </a:fld>
            <a:endParaRPr lang="en-IE"/>
          </a:p>
        </p:txBody>
      </p:sp>
      <p:sp>
        <p:nvSpPr>
          <p:cNvPr id="7" name="fc" descr="XILINX INTERN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E36C0A"/>
                </a:solidFill>
                <a:latin typeface="arial"/>
              </a:rPr>
              <a:t>XILINX INTERNAL</a:t>
            </a:r>
            <a:endParaRPr lang="en-IE" sz="800" b="0" i="0" u="none" baseline="0" smtClean="0">
              <a:solidFill>
                <a:srgbClr val="E36C0A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890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899592" y="1268760"/>
            <a:ext cx="6444716" cy="41764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Rectangle 3"/>
          <p:cNvSpPr/>
          <p:nvPr/>
        </p:nvSpPr>
        <p:spPr>
          <a:xfrm>
            <a:off x="1115616" y="1484784"/>
            <a:ext cx="208823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Check ICMP Checksum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4572000" y="1484784"/>
            <a:ext cx="208823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Dropper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4572000" y="3856266"/>
            <a:ext cx="208823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Insert Checksum</a:t>
            </a:r>
            <a:endParaRPr lang="en-IE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03848" y="1916832"/>
            <a:ext cx="136815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03848" y="2420888"/>
            <a:ext cx="136815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5616116" y="2852936"/>
            <a:ext cx="0" cy="10033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660232" y="4528865"/>
            <a:ext cx="864096" cy="114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1"/>
          </p:cNvCxnSpPr>
          <p:nvPr/>
        </p:nvCxnSpPr>
        <p:spPr>
          <a:xfrm>
            <a:off x="2159732" y="4540342"/>
            <a:ext cx="241226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69037" y="2183444"/>
            <a:ext cx="84657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</p:cNvCxnSpPr>
          <p:nvPr/>
        </p:nvCxnSpPr>
        <p:spPr>
          <a:xfrm>
            <a:off x="2159732" y="2852936"/>
            <a:ext cx="0" cy="1687406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9512" y="1558533"/>
            <a:ext cx="810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Data In</a:t>
            </a:r>
            <a:endParaRPr lang="en-IE" dirty="0"/>
          </a:p>
        </p:txBody>
      </p:sp>
      <p:sp>
        <p:nvSpPr>
          <p:cNvPr id="26" name="TextBox 25"/>
          <p:cNvSpPr txBox="1"/>
          <p:nvPr/>
        </p:nvSpPr>
        <p:spPr>
          <a:xfrm>
            <a:off x="3203848" y="1556792"/>
            <a:ext cx="1428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 smtClean="0"/>
              <a:t>packageBuffer1</a:t>
            </a:r>
            <a:endParaRPr lang="en-IE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203847" y="2050975"/>
            <a:ext cx="1428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 err="1" smtClean="0"/>
              <a:t>validFifo</a:t>
            </a:r>
            <a:endParaRPr lang="en-IE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646204" y="3200712"/>
            <a:ext cx="1428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 smtClean="0"/>
              <a:t>packageBuffer2</a:t>
            </a:r>
            <a:endParaRPr lang="en-IE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699792" y="4221088"/>
            <a:ext cx="1428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 err="1" smtClean="0"/>
              <a:t>checksumFifo</a:t>
            </a:r>
            <a:endParaRPr lang="en-IE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660232" y="4653136"/>
            <a:ext cx="68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Data </a:t>
            </a:r>
          </a:p>
          <a:p>
            <a:pPr algn="ctr"/>
            <a:r>
              <a:rPr lang="en-IE" dirty="0" smtClean="0"/>
              <a:t>Out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10480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Xilinx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kimonk</dc:creator>
  <cp:keywords>Internal, None, None</cp:keywords>
  <cp:lastModifiedBy>kimonk</cp:lastModifiedBy>
  <cp:revision>3</cp:revision>
  <dcterms:created xsi:type="dcterms:W3CDTF">2014-08-14T10:05:08Z</dcterms:created>
  <dcterms:modified xsi:type="dcterms:W3CDTF">2014-08-14T10:33:30Z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c74573c4-edca-4f2a-822a-52504d458d92</vt:lpwstr>
  </property>
  <property fmtid="{D5CDD505-2E9C-101B-9397-08002B2CF9AE}" pid="3" name="TITUSCustom1">
    <vt:lpwstr>1</vt:lpwstr>
  </property>
  <property fmtid="{D5CDD505-2E9C-101B-9397-08002B2CF9AE}" pid="4" name="XilinxClassification">
    <vt:lpwstr>Internal</vt:lpwstr>
  </property>
  <property fmtid="{D5CDD505-2E9C-101B-9397-08002B2CF9AE}" pid="5" name="XilinxVisual Markings">
    <vt:lpwstr>Yes</vt:lpwstr>
  </property>
  <property fmtid="{D5CDD505-2E9C-101B-9397-08002B2CF9AE}" pid="6" name="XilinxExport Control">
    <vt:lpwstr>None</vt:lpwstr>
  </property>
  <property fmtid="{D5CDD505-2E9C-101B-9397-08002B2CF9AE}" pid="7" name="XilinxNote">
    <vt:lpwstr/>
  </property>
  <property fmtid="{D5CDD505-2E9C-101B-9397-08002B2CF9AE}" pid="8" name="XilinxNote (Line 2)">
    <vt:lpwstr/>
  </property>
  <property fmtid="{D5CDD505-2E9C-101B-9397-08002B2CF9AE}" pid="9" name="XilinxAdditional Classifications">
    <vt:lpwstr>None</vt:lpwstr>
  </property>
  <property fmtid="{D5CDD505-2E9C-101B-9397-08002B2CF9AE}" pid="10" name="XilinxRemoveLegacyFooters">
    <vt:lpwstr>Yes</vt:lpwstr>
  </property>
</Properties>
</file>