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4B"/>
    <a:srgbClr val="DBD3D8"/>
    <a:srgbClr val="57CC99"/>
    <a:srgbClr val="38A3A5"/>
    <a:srgbClr val="225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DCAE0-A7D9-4EC7-BE46-CE8FCFC57323}" v="7" dt="2024-12-06T01:47:01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wan Catlett" userId="a512b8236f57be8a" providerId="LiveId" clId="{A31DCAE0-A7D9-4EC7-BE46-CE8FCFC57323}"/>
    <pc:docChg chg="undo custSel modSld">
      <pc:chgData name="Rowan Catlett" userId="a512b8236f57be8a" providerId="LiveId" clId="{A31DCAE0-A7D9-4EC7-BE46-CE8FCFC57323}" dt="2024-12-06T01:49:55.176" v="285" actId="20577"/>
      <pc:docMkLst>
        <pc:docMk/>
      </pc:docMkLst>
      <pc:sldChg chg="modSp mod">
        <pc:chgData name="Rowan Catlett" userId="a512b8236f57be8a" providerId="LiveId" clId="{A31DCAE0-A7D9-4EC7-BE46-CE8FCFC57323}" dt="2024-12-06T01:44:53.444" v="146" actId="20577"/>
        <pc:sldMkLst>
          <pc:docMk/>
          <pc:sldMk cId="1742226451" sldId="257"/>
        </pc:sldMkLst>
        <pc:spChg chg="mod">
          <ac:chgData name="Rowan Catlett" userId="a512b8236f57be8a" providerId="LiveId" clId="{A31DCAE0-A7D9-4EC7-BE46-CE8FCFC57323}" dt="2024-12-06T01:44:53.444" v="146" actId="20577"/>
          <ac:spMkLst>
            <pc:docMk/>
            <pc:sldMk cId="1742226451" sldId="257"/>
            <ac:spMk id="8" creationId="{169BBC3E-CD34-2733-9017-A2776C027167}"/>
          </ac:spMkLst>
        </pc:spChg>
      </pc:sldChg>
      <pc:sldChg chg="addSp modSp mod">
        <pc:chgData name="Rowan Catlett" userId="a512b8236f57be8a" providerId="LiveId" clId="{A31DCAE0-A7D9-4EC7-BE46-CE8FCFC57323}" dt="2024-12-06T01:47:33.002" v="272" actId="20577"/>
        <pc:sldMkLst>
          <pc:docMk/>
          <pc:sldMk cId="2906321443" sldId="258"/>
        </pc:sldMkLst>
        <pc:spChg chg="mod">
          <ac:chgData name="Rowan Catlett" userId="a512b8236f57be8a" providerId="LiveId" clId="{A31DCAE0-A7D9-4EC7-BE46-CE8FCFC57323}" dt="2024-12-06T01:46:51.634" v="221" actId="1076"/>
          <ac:spMkLst>
            <pc:docMk/>
            <pc:sldMk cId="2906321443" sldId="258"/>
            <ac:spMk id="7" creationId="{9872093C-B205-C8A9-53FE-4FB5CE5FCA61}"/>
          </ac:spMkLst>
        </pc:spChg>
        <pc:spChg chg="mod">
          <ac:chgData name="Rowan Catlett" userId="a512b8236f57be8a" providerId="LiveId" clId="{A31DCAE0-A7D9-4EC7-BE46-CE8FCFC57323}" dt="2024-12-06T01:47:24.139" v="269" actId="1076"/>
          <ac:spMkLst>
            <pc:docMk/>
            <pc:sldMk cId="2906321443" sldId="258"/>
            <ac:spMk id="8" creationId="{6A1709C9-741E-FBD0-10F3-12DBC9FC99B1}"/>
          </ac:spMkLst>
        </pc:spChg>
        <pc:spChg chg="mod">
          <ac:chgData name="Rowan Catlett" userId="a512b8236f57be8a" providerId="LiveId" clId="{A31DCAE0-A7D9-4EC7-BE46-CE8FCFC57323}" dt="2024-12-06T01:45:01.309" v="147"/>
          <ac:spMkLst>
            <pc:docMk/>
            <pc:sldMk cId="2906321443" sldId="258"/>
            <ac:spMk id="9" creationId="{1D512FA1-EC19-4DF9-9AF8-A0C083E595E6}"/>
          </ac:spMkLst>
        </pc:spChg>
        <pc:spChg chg="add mod">
          <ac:chgData name="Rowan Catlett" userId="a512b8236f57be8a" providerId="LiveId" clId="{A31DCAE0-A7D9-4EC7-BE46-CE8FCFC57323}" dt="2024-12-06T01:47:33.002" v="272" actId="20577"/>
          <ac:spMkLst>
            <pc:docMk/>
            <pc:sldMk cId="2906321443" sldId="258"/>
            <ac:spMk id="10" creationId="{E8D8CDA3-2646-8111-589F-DCD1511E4739}"/>
          </ac:spMkLst>
        </pc:spChg>
      </pc:sldChg>
      <pc:sldChg chg="delSp modSp mod">
        <pc:chgData name="Rowan Catlett" userId="a512b8236f57be8a" providerId="LiveId" clId="{A31DCAE0-A7D9-4EC7-BE46-CE8FCFC57323}" dt="2024-12-06T01:49:55.176" v="285" actId="20577"/>
        <pc:sldMkLst>
          <pc:docMk/>
          <pc:sldMk cId="513787220" sldId="259"/>
        </pc:sldMkLst>
        <pc:spChg chg="mod">
          <ac:chgData name="Rowan Catlett" userId="a512b8236f57be8a" providerId="LiveId" clId="{A31DCAE0-A7D9-4EC7-BE46-CE8FCFC57323}" dt="2024-12-06T01:49:55.176" v="285" actId="20577"/>
          <ac:spMkLst>
            <pc:docMk/>
            <pc:sldMk cId="513787220" sldId="259"/>
            <ac:spMk id="2" creationId="{022CD455-CE0A-0418-1B71-537F24B1657A}"/>
          </ac:spMkLst>
        </pc:spChg>
        <pc:spChg chg="del mod">
          <ac:chgData name="Rowan Catlett" userId="a512b8236f57be8a" providerId="LiveId" clId="{A31DCAE0-A7D9-4EC7-BE46-CE8FCFC57323}" dt="2024-12-06T01:49:32.335" v="273" actId="478"/>
          <ac:spMkLst>
            <pc:docMk/>
            <pc:sldMk cId="513787220" sldId="259"/>
            <ac:spMk id="7" creationId="{BDE0CB09-3D5E-EE97-24DF-DDB5584B1364}"/>
          </ac:spMkLst>
        </pc:spChg>
        <pc:spChg chg="del">
          <ac:chgData name="Rowan Catlett" userId="a512b8236f57be8a" providerId="LiveId" clId="{A31DCAE0-A7D9-4EC7-BE46-CE8FCFC57323}" dt="2024-12-06T01:49:33.415" v="274" actId="478"/>
          <ac:spMkLst>
            <pc:docMk/>
            <pc:sldMk cId="513787220" sldId="259"/>
            <ac:spMk id="8" creationId="{5EF1C87B-657A-1400-1980-FF8AD85F4FDA}"/>
          </ac:spMkLst>
        </pc:spChg>
        <pc:spChg chg="mod">
          <ac:chgData name="Rowan Catlett" userId="a512b8236f57be8a" providerId="LiveId" clId="{A31DCAE0-A7D9-4EC7-BE46-CE8FCFC57323}" dt="2024-12-06T01:45:04.499" v="148"/>
          <ac:spMkLst>
            <pc:docMk/>
            <pc:sldMk cId="513787220" sldId="259"/>
            <ac:spMk id="9" creationId="{4485CB02-4F66-AA29-81CB-256B527CFE41}"/>
          </ac:spMkLst>
        </pc:spChg>
      </pc:sldChg>
      <pc:sldChg chg="modSp mod">
        <pc:chgData name="Rowan Catlett" userId="a512b8236f57be8a" providerId="LiveId" clId="{A31DCAE0-A7D9-4EC7-BE46-CE8FCFC57323}" dt="2024-12-06T01:45:07.215" v="149"/>
        <pc:sldMkLst>
          <pc:docMk/>
          <pc:sldMk cId="2230175729" sldId="260"/>
        </pc:sldMkLst>
        <pc:spChg chg="mod">
          <ac:chgData name="Rowan Catlett" userId="a512b8236f57be8a" providerId="LiveId" clId="{A31DCAE0-A7D9-4EC7-BE46-CE8FCFC57323}" dt="2024-12-06T01:45:07.215" v="149"/>
          <ac:spMkLst>
            <pc:docMk/>
            <pc:sldMk cId="2230175729" sldId="260"/>
            <ac:spMk id="9" creationId="{E4FC3119-D3FA-0F1F-3B4C-494438660F5C}"/>
          </ac:spMkLst>
        </pc:spChg>
      </pc:sldChg>
      <pc:sldChg chg="delSp modSp mod">
        <pc:chgData name="Rowan Catlett" userId="a512b8236f57be8a" providerId="LiveId" clId="{A31DCAE0-A7D9-4EC7-BE46-CE8FCFC57323}" dt="2024-12-06T01:46:09.087" v="216" actId="20577"/>
        <pc:sldMkLst>
          <pc:docMk/>
          <pc:sldMk cId="854576598" sldId="261"/>
        </pc:sldMkLst>
        <pc:spChg chg="mod">
          <ac:chgData name="Rowan Catlett" userId="a512b8236f57be8a" providerId="LiveId" clId="{A31DCAE0-A7D9-4EC7-BE46-CE8FCFC57323}" dt="2024-11-24T04:15:24.634" v="119" actId="20577"/>
          <ac:spMkLst>
            <pc:docMk/>
            <pc:sldMk cId="854576598" sldId="261"/>
            <ac:spMk id="6" creationId="{A972CFE2-B5FB-3679-888F-0E0D87CC7256}"/>
          </ac:spMkLst>
        </pc:spChg>
        <pc:spChg chg="mod">
          <ac:chgData name="Rowan Catlett" userId="a512b8236f57be8a" providerId="LiveId" clId="{A31DCAE0-A7D9-4EC7-BE46-CE8FCFC57323}" dt="2024-12-06T01:46:09.087" v="216" actId="20577"/>
          <ac:spMkLst>
            <pc:docMk/>
            <pc:sldMk cId="854576598" sldId="261"/>
            <ac:spMk id="12" creationId="{386E348A-B379-D1D9-5017-C94E3F0B6DE6}"/>
          </ac:spMkLst>
        </pc:spChg>
        <pc:spChg chg="del mod">
          <ac:chgData name="Rowan Catlett" userId="a512b8236f57be8a" providerId="LiveId" clId="{A31DCAE0-A7D9-4EC7-BE46-CE8FCFC57323}" dt="2024-12-06T01:45:43.105" v="152" actId="478"/>
          <ac:spMkLst>
            <pc:docMk/>
            <pc:sldMk cId="854576598" sldId="261"/>
            <ac:spMk id="13" creationId="{E1BA0C4E-4E99-70E5-AB4C-3FDA1E598CBD}"/>
          </ac:spMkLst>
        </pc:spChg>
        <pc:spChg chg="del">
          <ac:chgData name="Rowan Catlett" userId="a512b8236f57be8a" providerId="LiveId" clId="{A31DCAE0-A7D9-4EC7-BE46-CE8FCFC57323}" dt="2024-12-06T01:45:44.688" v="154" actId="478"/>
          <ac:spMkLst>
            <pc:docMk/>
            <pc:sldMk cId="854576598" sldId="261"/>
            <ac:spMk id="14" creationId="{9ED1EE27-9DD8-A2BD-2AF8-D5C52EB2781B}"/>
          </ac:spMkLst>
        </pc:spChg>
        <pc:spChg chg="del">
          <ac:chgData name="Rowan Catlett" userId="a512b8236f57be8a" providerId="LiveId" clId="{A31DCAE0-A7D9-4EC7-BE46-CE8FCFC57323}" dt="2024-12-06T01:45:43.638" v="153" actId="478"/>
          <ac:spMkLst>
            <pc:docMk/>
            <pc:sldMk cId="854576598" sldId="261"/>
            <ac:spMk id="15" creationId="{CEBDD900-FC76-8AD2-277A-05452E17DD19}"/>
          </ac:spMkLst>
        </pc:spChg>
        <pc:spChg chg="del">
          <ac:chgData name="Rowan Catlett" userId="a512b8236f57be8a" providerId="LiveId" clId="{A31DCAE0-A7D9-4EC7-BE46-CE8FCFC57323}" dt="2024-12-06T01:45:42.560" v="151" actId="478"/>
          <ac:spMkLst>
            <pc:docMk/>
            <pc:sldMk cId="854576598" sldId="261"/>
            <ac:spMk id="16" creationId="{A501B80D-0699-6C5B-3ED6-82CCE26DE707}"/>
          </ac:spMkLst>
        </pc:spChg>
      </pc:sldChg>
      <pc:sldChg chg="addSp delSp modSp mod">
        <pc:chgData name="Rowan Catlett" userId="a512b8236f57be8a" providerId="LiveId" clId="{A31DCAE0-A7D9-4EC7-BE46-CE8FCFC57323}" dt="2024-11-24T04:13:26.767" v="38" actId="122"/>
        <pc:sldMkLst>
          <pc:docMk/>
          <pc:sldMk cId="2231434817" sldId="262"/>
        </pc:sldMkLst>
        <pc:spChg chg="mod">
          <ac:chgData name="Rowan Catlett" userId="a512b8236f57be8a" providerId="LiveId" clId="{A31DCAE0-A7D9-4EC7-BE46-CE8FCFC57323}" dt="2024-11-24T04:12:37.974" v="24" actId="207"/>
          <ac:spMkLst>
            <pc:docMk/>
            <pc:sldMk cId="2231434817" sldId="262"/>
            <ac:spMk id="3" creationId="{1531E30F-0C03-872D-C7FD-5D51BA318F00}"/>
          </ac:spMkLst>
        </pc:spChg>
        <pc:spChg chg="mod">
          <ac:chgData name="Rowan Catlett" userId="a512b8236f57be8a" providerId="LiveId" clId="{A31DCAE0-A7D9-4EC7-BE46-CE8FCFC57323}" dt="2024-11-24T04:12:49.728" v="27" actId="207"/>
          <ac:spMkLst>
            <pc:docMk/>
            <pc:sldMk cId="2231434817" sldId="262"/>
            <ac:spMk id="4" creationId="{13D0C784-8323-3F76-6F3D-0669AD95B1DB}"/>
          </ac:spMkLst>
        </pc:spChg>
        <pc:spChg chg="mod">
          <ac:chgData name="Rowan Catlett" userId="a512b8236f57be8a" providerId="LiveId" clId="{A31DCAE0-A7D9-4EC7-BE46-CE8FCFC57323}" dt="2024-11-24T04:12:59.241" v="30" actId="207"/>
          <ac:spMkLst>
            <pc:docMk/>
            <pc:sldMk cId="2231434817" sldId="262"/>
            <ac:spMk id="5" creationId="{87D0AB6C-7661-175E-FD28-753E110F1180}"/>
          </ac:spMkLst>
        </pc:spChg>
        <pc:spChg chg="mod">
          <ac:chgData name="Rowan Catlett" userId="a512b8236f57be8a" providerId="LiveId" clId="{A31DCAE0-A7D9-4EC7-BE46-CE8FCFC57323}" dt="2024-11-24T04:13:10.742" v="33" actId="207"/>
          <ac:spMkLst>
            <pc:docMk/>
            <pc:sldMk cId="2231434817" sldId="262"/>
            <ac:spMk id="6" creationId="{C645C760-AE08-3C7A-FD08-A00CD85268B5}"/>
          </ac:spMkLst>
        </pc:spChg>
        <pc:spChg chg="mod">
          <ac:chgData name="Rowan Catlett" userId="a512b8236f57be8a" providerId="LiveId" clId="{A31DCAE0-A7D9-4EC7-BE46-CE8FCFC57323}" dt="2024-11-24T04:13:23.041" v="36" actId="207"/>
          <ac:spMkLst>
            <pc:docMk/>
            <pc:sldMk cId="2231434817" sldId="262"/>
            <ac:spMk id="7" creationId="{9636DB31-0857-5191-23CD-5D749E533623}"/>
          </ac:spMkLst>
        </pc:spChg>
        <pc:spChg chg="mod">
          <ac:chgData name="Rowan Catlett" userId="a512b8236f57be8a" providerId="LiveId" clId="{A31DCAE0-A7D9-4EC7-BE46-CE8FCFC57323}" dt="2024-11-24T04:11:25.797" v="4" actId="1076"/>
          <ac:spMkLst>
            <pc:docMk/>
            <pc:sldMk cId="2231434817" sldId="262"/>
            <ac:spMk id="11" creationId="{9AEF6566-39FF-EEB0-72D7-75F9D1B6B323}"/>
          </ac:spMkLst>
        </pc:spChg>
        <pc:spChg chg="add del mod">
          <ac:chgData name="Rowan Catlett" userId="a512b8236f57be8a" providerId="LiveId" clId="{A31DCAE0-A7D9-4EC7-BE46-CE8FCFC57323}" dt="2024-11-24T04:12:24.247" v="21"/>
          <ac:spMkLst>
            <pc:docMk/>
            <pc:sldMk cId="2231434817" sldId="262"/>
            <ac:spMk id="13" creationId="{1CFD48D6-42C3-2C6C-8E04-CA5B1F1E3F18}"/>
          </ac:spMkLst>
        </pc:spChg>
        <pc:spChg chg="add mod">
          <ac:chgData name="Rowan Catlett" userId="a512b8236f57be8a" providerId="LiveId" clId="{A31DCAE0-A7D9-4EC7-BE46-CE8FCFC57323}" dt="2024-11-24T04:12:42.395" v="26" actId="122"/>
          <ac:spMkLst>
            <pc:docMk/>
            <pc:sldMk cId="2231434817" sldId="262"/>
            <ac:spMk id="14" creationId="{C1FFC40B-CEA6-77A7-7A4D-D4CB3ED9CF0C}"/>
          </ac:spMkLst>
        </pc:spChg>
        <pc:spChg chg="add mod">
          <ac:chgData name="Rowan Catlett" userId="a512b8236f57be8a" providerId="LiveId" clId="{A31DCAE0-A7D9-4EC7-BE46-CE8FCFC57323}" dt="2024-11-24T04:12:52.777" v="29" actId="122"/>
          <ac:spMkLst>
            <pc:docMk/>
            <pc:sldMk cId="2231434817" sldId="262"/>
            <ac:spMk id="15" creationId="{AA72F9D3-AAD8-B869-10F4-7724B5F1A529}"/>
          </ac:spMkLst>
        </pc:spChg>
        <pc:spChg chg="add mod">
          <ac:chgData name="Rowan Catlett" userId="a512b8236f57be8a" providerId="LiveId" clId="{A31DCAE0-A7D9-4EC7-BE46-CE8FCFC57323}" dt="2024-11-24T04:13:03.293" v="32" actId="122"/>
          <ac:spMkLst>
            <pc:docMk/>
            <pc:sldMk cId="2231434817" sldId="262"/>
            <ac:spMk id="16" creationId="{83B0EB12-58C9-0D8C-7A6C-F7D4256B2EAF}"/>
          </ac:spMkLst>
        </pc:spChg>
        <pc:spChg chg="add mod">
          <ac:chgData name="Rowan Catlett" userId="a512b8236f57be8a" providerId="LiveId" clId="{A31DCAE0-A7D9-4EC7-BE46-CE8FCFC57323}" dt="2024-11-24T04:13:14.468" v="35" actId="122"/>
          <ac:spMkLst>
            <pc:docMk/>
            <pc:sldMk cId="2231434817" sldId="262"/>
            <ac:spMk id="17" creationId="{14DD9867-70A6-F934-BB22-5F024D1F87A0}"/>
          </ac:spMkLst>
        </pc:spChg>
        <pc:spChg chg="add mod">
          <ac:chgData name="Rowan Catlett" userId="a512b8236f57be8a" providerId="LiveId" clId="{A31DCAE0-A7D9-4EC7-BE46-CE8FCFC57323}" dt="2024-11-24T04:13:26.767" v="38" actId="122"/>
          <ac:spMkLst>
            <pc:docMk/>
            <pc:sldMk cId="2231434817" sldId="262"/>
            <ac:spMk id="18" creationId="{7B4EB84F-0705-8CD7-1325-4233405A4C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6DC4-2735-43BB-9AEC-8BDA8D08CD6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6C1B-BAAD-4697-A046-E3D1ED3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Nav. Bar will link to other pages on the website. All nav bar options will highlight #B6174B when hovered over. Nav bar also includes responsive design for smaller screens. The paragraph section will contain links to websites about the topic the word is linked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6C1B-BAAD-4697-A046-E3D1ED3CA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Nav. Bar will link to other pages on the website. All nav bar options will highlight #B6174B when hovered over. Nav bar also includes responsive design for smaller screens.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6C1B-BAAD-4697-A046-E3D1ED3CA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Nav. Bar will link to other pages on the website. All nav bar options will highlight #B6174B when hovered over. Nav bar also includes responsive design for smaller screens.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6C1B-BAAD-4697-A046-E3D1ED3CA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Nav. Bar will link to other pages on the website. All nav bar options will highlight #B6174B when hovered over. Nav bar also includes responsive design for smaller screens.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6C1B-BAAD-4697-A046-E3D1ED3CA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Nav. Bar will link to other pages on the website. All nav bar options will highlight #B6174B when hovered over. Nav bar also includes responsive design for smaller screens. After the form is submitted, a new page will open with the nearest swimming pools.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6C1B-BAAD-4697-A046-E3D1ED3CA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47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5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4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78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7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1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1E380947-EC11-DA7B-FAF4-73045BF7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53" b="13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7CD5-4EC2-8F7B-28BF-87717EBA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236E-327C-1205-BFA6-14A1FBBD1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D59164"/>
                </a:solidFill>
              </a:rPr>
              <a:t>Rowan Catlett</a:t>
            </a:r>
          </a:p>
        </p:txBody>
      </p:sp>
    </p:spTree>
    <p:extLst>
      <p:ext uri="{BB962C8B-B14F-4D97-AF65-F5344CB8AC3E}">
        <p14:creationId xmlns:p14="http://schemas.microsoft.com/office/powerpoint/2010/main" val="10580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B2EBC-F266-E490-15BF-1FA1102FD6F9}"/>
              </a:ext>
            </a:extLst>
          </p:cNvPr>
          <p:cNvSpPr txBox="1"/>
          <p:nvPr/>
        </p:nvSpPr>
        <p:spPr>
          <a:xfrm>
            <a:off x="411480" y="301752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Page/Image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E3AAA-31EB-0BFE-7219-3A979987B96D}"/>
              </a:ext>
            </a:extLst>
          </p:cNvPr>
          <p:cNvSpPr/>
          <p:nvPr/>
        </p:nvSpPr>
        <p:spPr>
          <a:xfrm>
            <a:off x="3511296" y="950976"/>
            <a:ext cx="4764024" cy="5522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17C58-4662-782C-CE6C-37B41B7EB56E}"/>
              </a:ext>
            </a:extLst>
          </p:cNvPr>
          <p:cNvSpPr/>
          <p:nvPr/>
        </p:nvSpPr>
        <p:spPr>
          <a:xfrm>
            <a:off x="3511296" y="950976"/>
            <a:ext cx="4764024" cy="615696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 with title(website) and links to other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24A45-50A6-4493-B823-54C186EA98D3}"/>
              </a:ext>
            </a:extLst>
          </p:cNvPr>
          <p:cNvSpPr/>
          <p:nvPr/>
        </p:nvSpPr>
        <p:spPr>
          <a:xfrm>
            <a:off x="3511296" y="1538716"/>
            <a:ext cx="4764024" cy="1204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 of Famous swimmers and swim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1D886-3A88-7D5C-4821-220F780588C6}"/>
              </a:ext>
            </a:extLst>
          </p:cNvPr>
          <p:cNvSpPr/>
          <p:nvPr/>
        </p:nvSpPr>
        <p:spPr>
          <a:xfrm>
            <a:off x="3511296" y="2743200"/>
            <a:ext cx="4764024" cy="615696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 for 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2EB87-621B-B359-E98A-6451D67AAE37}"/>
              </a:ext>
            </a:extLst>
          </p:cNvPr>
          <p:cNvSpPr/>
          <p:nvPr/>
        </p:nvSpPr>
        <p:spPr>
          <a:xfrm>
            <a:off x="3511296" y="3330940"/>
            <a:ext cx="4764024" cy="2457212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Paragraphs about 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BBC3E-CD34-2733-9017-A2776C027167}"/>
              </a:ext>
            </a:extLst>
          </p:cNvPr>
          <p:cNvSpPr/>
          <p:nvPr/>
        </p:nvSpPr>
        <p:spPr>
          <a:xfrm>
            <a:off x="3511296" y="5788152"/>
            <a:ext cx="4764024" cy="685800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with sources and copyright info.</a:t>
            </a:r>
          </a:p>
        </p:txBody>
      </p:sp>
    </p:spTree>
    <p:extLst>
      <p:ext uri="{BB962C8B-B14F-4D97-AF65-F5344CB8AC3E}">
        <p14:creationId xmlns:p14="http://schemas.microsoft.com/office/powerpoint/2010/main" val="17422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28800-25B1-C38D-4841-8C57555DC401}"/>
              </a:ext>
            </a:extLst>
          </p:cNvPr>
          <p:cNvSpPr txBox="1"/>
          <p:nvPr/>
        </p:nvSpPr>
        <p:spPr>
          <a:xfrm>
            <a:off x="182880" y="236006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Freestyle Page/Multimedia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D1F72-71D6-8ACF-60AB-521E276A801C}"/>
              </a:ext>
            </a:extLst>
          </p:cNvPr>
          <p:cNvSpPr/>
          <p:nvPr/>
        </p:nvSpPr>
        <p:spPr>
          <a:xfrm>
            <a:off x="3380232" y="981980"/>
            <a:ext cx="4764024" cy="578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A367A-0AAD-66B8-EA6D-700762B6ADC6}"/>
              </a:ext>
            </a:extLst>
          </p:cNvPr>
          <p:cNvSpPr/>
          <p:nvPr/>
        </p:nvSpPr>
        <p:spPr>
          <a:xfrm>
            <a:off x="3380232" y="981980"/>
            <a:ext cx="4764024" cy="615696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 with title(how to freestyle) and links to other pages including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4CCD-17CA-C9B6-EE71-2014CB0BB5A8}"/>
              </a:ext>
            </a:extLst>
          </p:cNvPr>
          <p:cNvSpPr/>
          <p:nvPr/>
        </p:nvSpPr>
        <p:spPr>
          <a:xfrm>
            <a:off x="3380232" y="1597676"/>
            <a:ext cx="4764024" cy="615696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 for the main body containing the info for freestyling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97569-71A1-14C3-07C6-CCDCAE9F936D}"/>
              </a:ext>
            </a:extLst>
          </p:cNvPr>
          <p:cNvSpPr/>
          <p:nvPr/>
        </p:nvSpPr>
        <p:spPr>
          <a:xfrm>
            <a:off x="3380232" y="2213372"/>
            <a:ext cx="4764024" cy="3662648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Paragraphs about freestyling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2093C-B205-C8A9-53FE-4FB5CE5FCA61}"/>
              </a:ext>
            </a:extLst>
          </p:cNvPr>
          <p:cNvSpPr/>
          <p:nvPr/>
        </p:nvSpPr>
        <p:spPr>
          <a:xfrm>
            <a:off x="4925568" y="2254996"/>
            <a:ext cx="1673352" cy="1204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of how to freestyle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709C9-741E-FBD0-10F3-12DBC9FC99B1}"/>
              </a:ext>
            </a:extLst>
          </p:cNvPr>
          <p:cNvSpPr/>
          <p:nvPr/>
        </p:nvSpPr>
        <p:spPr>
          <a:xfrm>
            <a:off x="4925568" y="4230589"/>
            <a:ext cx="1673352" cy="675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of how to freestyle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12FA1-EC19-4DF9-9AF8-A0C083E595E6}"/>
              </a:ext>
            </a:extLst>
          </p:cNvPr>
          <p:cNvSpPr/>
          <p:nvPr/>
        </p:nvSpPr>
        <p:spPr>
          <a:xfrm>
            <a:off x="3380232" y="5876020"/>
            <a:ext cx="4764024" cy="894112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with sources and copyright info.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8CDA3-2646-8111-589F-DCD1511E4739}"/>
              </a:ext>
            </a:extLst>
          </p:cNvPr>
          <p:cNvSpPr/>
          <p:nvPr/>
        </p:nvSpPr>
        <p:spPr>
          <a:xfrm>
            <a:off x="4925568" y="4906197"/>
            <a:ext cx="1673352" cy="969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muscle groups that could get injured</a:t>
            </a:r>
          </a:p>
        </p:txBody>
      </p:sp>
    </p:spTree>
    <p:extLst>
      <p:ext uri="{BB962C8B-B14F-4D97-AF65-F5344CB8AC3E}">
        <p14:creationId xmlns:p14="http://schemas.microsoft.com/office/powerpoint/2010/main" val="29063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BE8C-40C5-8DC5-35A3-D516FEEB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CD455-CE0A-0418-1B71-537F24B1657A}"/>
              </a:ext>
            </a:extLst>
          </p:cNvPr>
          <p:cNvSpPr txBox="1"/>
          <p:nvPr/>
        </p:nvSpPr>
        <p:spPr>
          <a:xfrm>
            <a:off x="320040" y="393192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 Page/Text and terms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0E9F1-D324-8E7E-6C7B-8A2EC11CE2A1}"/>
              </a:ext>
            </a:extLst>
          </p:cNvPr>
          <p:cNvSpPr/>
          <p:nvPr/>
        </p:nvSpPr>
        <p:spPr>
          <a:xfrm>
            <a:off x="3480816" y="762524"/>
            <a:ext cx="4764024" cy="578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8ACF5-746E-5C62-3581-E252D51D2BC2}"/>
              </a:ext>
            </a:extLst>
          </p:cNvPr>
          <p:cNvSpPr/>
          <p:nvPr/>
        </p:nvSpPr>
        <p:spPr>
          <a:xfrm>
            <a:off x="3480816" y="762524"/>
            <a:ext cx="4764024" cy="615696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 with title(Benefits) and links to other pages including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3726-B28B-08E0-8D3A-68484B21A88D}"/>
              </a:ext>
            </a:extLst>
          </p:cNvPr>
          <p:cNvSpPr/>
          <p:nvPr/>
        </p:nvSpPr>
        <p:spPr>
          <a:xfrm>
            <a:off x="3480816" y="1378220"/>
            <a:ext cx="4764024" cy="615696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 for the main body containing the info about the benefits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C0890-9014-B198-244E-2F1850B0E5D5}"/>
              </a:ext>
            </a:extLst>
          </p:cNvPr>
          <p:cNvSpPr/>
          <p:nvPr/>
        </p:nvSpPr>
        <p:spPr>
          <a:xfrm>
            <a:off x="3480816" y="1993916"/>
            <a:ext cx="4764024" cy="3662648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Paragraphs about the benefits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5CB02-4F66-AA29-81CB-256B527CFE41}"/>
              </a:ext>
            </a:extLst>
          </p:cNvPr>
          <p:cNvSpPr/>
          <p:nvPr/>
        </p:nvSpPr>
        <p:spPr>
          <a:xfrm>
            <a:off x="3480816" y="5656564"/>
            <a:ext cx="4764024" cy="894112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with sources and copyright info.</a:t>
            </a:r>
          </a:p>
        </p:txBody>
      </p:sp>
    </p:spTree>
    <p:extLst>
      <p:ext uri="{BB962C8B-B14F-4D97-AF65-F5344CB8AC3E}">
        <p14:creationId xmlns:p14="http://schemas.microsoft.com/office/powerpoint/2010/main" val="5137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68B84-9CD3-40ED-1DC4-1C5C8152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80D49-378B-68F2-BAB3-6965284D6C74}"/>
              </a:ext>
            </a:extLst>
          </p:cNvPr>
          <p:cNvSpPr txBox="1"/>
          <p:nvPr/>
        </p:nvSpPr>
        <p:spPr>
          <a:xfrm>
            <a:off x="320040" y="393192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Glossary Page/Links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A93ED-A35F-D662-7642-9447BAEC76D9}"/>
              </a:ext>
            </a:extLst>
          </p:cNvPr>
          <p:cNvSpPr/>
          <p:nvPr/>
        </p:nvSpPr>
        <p:spPr>
          <a:xfrm>
            <a:off x="3480816" y="762524"/>
            <a:ext cx="4764024" cy="578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00F42-320E-A38C-BD14-386E2D30020B}"/>
              </a:ext>
            </a:extLst>
          </p:cNvPr>
          <p:cNvSpPr/>
          <p:nvPr/>
        </p:nvSpPr>
        <p:spPr>
          <a:xfrm>
            <a:off x="3480816" y="762524"/>
            <a:ext cx="4764024" cy="615696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 with title(Glossary) and links to other pages including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68143-1394-42F7-0A64-24D994E65149}"/>
              </a:ext>
            </a:extLst>
          </p:cNvPr>
          <p:cNvSpPr/>
          <p:nvPr/>
        </p:nvSpPr>
        <p:spPr>
          <a:xfrm>
            <a:off x="3480816" y="1378220"/>
            <a:ext cx="4764024" cy="615696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 for the main body containing links and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EAA07-8595-ADC6-79BF-F8868F8398A9}"/>
              </a:ext>
            </a:extLst>
          </p:cNvPr>
          <p:cNvSpPr/>
          <p:nvPr/>
        </p:nvSpPr>
        <p:spPr>
          <a:xfrm>
            <a:off x="3480816" y="1993916"/>
            <a:ext cx="4764024" cy="3662648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Paragraphs containing the links and definitions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C3119-D3FA-0F1F-3B4C-494438660F5C}"/>
              </a:ext>
            </a:extLst>
          </p:cNvPr>
          <p:cNvSpPr/>
          <p:nvPr/>
        </p:nvSpPr>
        <p:spPr>
          <a:xfrm>
            <a:off x="3480816" y="5656564"/>
            <a:ext cx="4764024" cy="894112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with sources and copyright info.</a:t>
            </a:r>
          </a:p>
        </p:txBody>
      </p:sp>
    </p:spTree>
    <p:extLst>
      <p:ext uri="{BB962C8B-B14F-4D97-AF65-F5344CB8AC3E}">
        <p14:creationId xmlns:p14="http://schemas.microsoft.com/office/powerpoint/2010/main" val="22301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27982-DA63-7695-80CB-A58427AAC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F0E48-E808-6885-B304-49E42515B3A7}"/>
              </a:ext>
            </a:extLst>
          </p:cNvPr>
          <p:cNvSpPr txBox="1"/>
          <p:nvPr/>
        </p:nvSpPr>
        <p:spPr>
          <a:xfrm>
            <a:off x="256032" y="251936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35C5D-9479-8DB9-3352-EFD24179BC08}"/>
              </a:ext>
            </a:extLst>
          </p:cNvPr>
          <p:cNvSpPr/>
          <p:nvPr/>
        </p:nvSpPr>
        <p:spPr>
          <a:xfrm>
            <a:off x="865632" y="899684"/>
            <a:ext cx="4764024" cy="578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AEDF2-F575-E9B9-1509-9B29B318A92C}"/>
              </a:ext>
            </a:extLst>
          </p:cNvPr>
          <p:cNvSpPr/>
          <p:nvPr/>
        </p:nvSpPr>
        <p:spPr>
          <a:xfrm>
            <a:off x="865632" y="899684"/>
            <a:ext cx="4764024" cy="615696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 with title(Nearest Swimming Pools) and links to other pages including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613AE-F791-E7E4-44B3-F871BB6B99DF}"/>
              </a:ext>
            </a:extLst>
          </p:cNvPr>
          <p:cNvSpPr/>
          <p:nvPr/>
        </p:nvSpPr>
        <p:spPr>
          <a:xfrm>
            <a:off x="865632" y="1515380"/>
            <a:ext cx="4764024" cy="615696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 for the main body containing links and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2CFE2-B5FB-3679-888F-0E0D87CC7256}"/>
              </a:ext>
            </a:extLst>
          </p:cNvPr>
          <p:cNvSpPr/>
          <p:nvPr/>
        </p:nvSpPr>
        <p:spPr>
          <a:xfrm>
            <a:off x="2125980" y="2131076"/>
            <a:ext cx="2243328" cy="3662648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Paragraphs containing a form asking for information about the person and zip code of interest. Will open a new window directly to google maps. Eventually it will be the right.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B8DCC-0CD5-1910-C989-A3CFB9A60103}"/>
              </a:ext>
            </a:extLst>
          </p:cNvPr>
          <p:cNvSpPr/>
          <p:nvPr/>
        </p:nvSpPr>
        <p:spPr>
          <a:xfrm>
            <a:off x="865632" y="5793724"/>
            <a:ext cx="4764024" cy="894112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with copyright info and important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C8935-D55A-DB10-CAE8-BF7EEA58EB60}"/>
              </a:ext>
            </a:extLst>
          </p:cNvPr>
          <p:cNvSpPr/>
          <p:nvPr/>
        </p:nvSpPr>
        <p:spPr>
          <a:xfrm>
            <a:off x="865632" y="2131076"/>
            <a:ext cx="1260348" cy="3662648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A500B-7986-D101-B4E5-A1B45F9C6A6D}"/>
              </a:ext>
            </a:extLst>
          </p:cNvPr>
          <p:cNvSpPr/>
          <p:nvPr/>
        </p:nvSpPr>
        <p:spPr>
          <a:xfrm>
            <a:off x="4369308" y="2131076"/>
            <a:ext cx="1260348" cy="3662648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3E530-2D36-34C5-877A-4FEDEF54DA56}"/>
              </a:ext>
            </a:extLst>
          </p:cNvPr>
          <p:cNvSpPr/>
          <p:nvPr/>
        </p:nvSpPr>
        <p:spPr>
          <a:xfrm>
            <a:off x="6394704" y="921544"/>
            <a:ext cx="4764024" cy="578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E348A-B379-D1D9-5017-C94E3F0B6DE6}"/>
              </a:ext>
            </a:extLst>
          </p:cNvPr>
          <p:cNvSpPr/>
          <p:nvPr/>
        </p:nvSpPr>
        <p:spPr>
          <a:xfrm>
            <a:off x="6394704" y="921544"/>
            <a:ext cx="4764024" cy="5766292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 page dynamically loaded depending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854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16760-52F8-0439-C0E7-E2B0A07C4299}"/>
              </a:ext>
            </a:extLst>
          </p:cNvPr>
          <p:cNvSpPr txBox="1"/>
          <p:nvPr/>
        </p:nvSpPr>
        <p:spPr>
          <a:xfrm>
            <a:off x="621792" y="612648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Pallet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1E30F-0C03-872D-C7FD-5D51BA318F00}"/>
              </a:ext>
            </a:extLst>
          </p:cNvPr>
          <p:cNvSpPr/>
          <p:nvPr/>
        </p:nvSpPr>
        <p:spPr>
          <a:xfrm>
            <a:off x="886968" y="2098548"/>
            <a:ext cx="1435608" cy="1234440"/>
          </a:xfrm>
          <a:prstGeom prst="rect">
            <a:avLst/>
          </a:prstGeom>
          <a:solidFill>
            <a:srgbClr val="2257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0C784-8323-3F76-6F3D-0669AD95B1DB}"/>
              </a:ext>
            </a:extLst>
          </p:cNvPr>
          <p:cNvSpPr/>
          <p:nvPr/>
        </p:nvSpPr>
        <p:spPr>
          <a:xfrm>
            <a:off x="2871216" y="2098548"/>
            <a:ext cx="1435608" cy="1234440"/>
          </a:xfrm>
          <a:prstGeom prst="rect">
            <a:avLst/>
          </a:prstGeom>
          <a:solidFill>
            <a:srgbClr val="38A3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0AB6C-7661-175E-FD28-753E110F1180}"/>
              </a:ext>
            </a:extLst>
          </p:cNvPr>
          <p:cNvSpPr/>
          <p:nvPr/>
        </p:nvSpPr>
        <p:spPr>
          <a:xfrm>
            <a:off x="4986529" y="2098548"/>
            <a:ext cx="1435608" cy="1234440"/>
          </a:xfrm>
          <a:prstGeom prst="rect">
            <a:avLst/>
          </a:prstGeom>
          <a:solidFill>
            <a:srgbClr val="57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5C760-AE08-3C7A-FD08-A00CD85268B5}"/>
              </a:ext>
            </a:extLst>
          </p:cNvPr>
          <p:cNvSpPr/>
          <p:nvPr/>
        </p:nvSpPr>
        <p:spPr>
          <a:xfrm>
            <a:off x="7205472" y="2098548"/>
            <a:ext cx="1435608" cy="1234440"/>
          </a:xfrm>
          <a:prstGeom prst="rect">
            <a:avLst/>
          </a:prstGeom>
          <a:solidFill>
            <a:srgbClr val="DBD3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6DB31-0857-5191-23CD-5D749E533623}"/>
              </a:ext>
            </a:extLst>
          </p:cNvPr>
          <p:cNvSpPr/>
          <p:nvPr/>
        </p:nvSpPr>
        <p:spPr>
          <a:xfrm>
            <a:off x="9525000" y="2098548"/>
            <a:ext cx="1435608" cy="1234440"/>
          </a:xfrm>
          <a:prstGeom prst="rect">
            <a:avLst/>
          </a:prstGeom>
          <a:solidFill>
            <a:srgbClr val="B617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8C4C4-498F-66F3-8A88-7BBA5C19D93A}"/>
              </a:ext>
            </a:extLst>
          </p:cNvPr>
          <p:cNvSpPr txBox="1"/>
          <p:nvPr/>
        </p:nvSpPr>
        <p:spPr>
          <a:xfrm>
            <a:off x="2828545" y="154712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28665-0E02-1F2B-BB54-9E1F7CBAA4C2}"/>
              </a:ext>
            </a:extLst>
          </p:cNvPr>
          <p:cNvSpPr txBox="1"/>
          <p:nvPr/>
        </p:nvSpPr>
        <p:spPr>
          <a:xfrm>
            <a:off x="7205472" y="1537978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0921D-4863-D162-BCFF-F53A3677E08F}"/>
              </a:ext>
            </a:extLst>
          </p:cNvPr>
          <p:cNvSpPr txBox="1"/>
          <p:nvPr/>
        </p:nvSpPr>
        <p:spPr>
          <a:xfrm>
            <a:off x="4986529" y="154712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F6566-39FF-EEB0-72D7-75F9D1B6B323}"/>
              </a:ext>
            </a:extLst>
          </p:cNvPr>
          <p:cNvSpPr txBox="1"/>
          <p:nvPr/>
        </p:nvSpPr>
        <p:spPr>
          <a:xfrm>
            <a:off x="9525000" y="154712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56B14-A995-5402-F8CB-B9F6F31411D0}"/>
              </a:ext>
            </a:extLst>
          </p:cNvPr>
          <p:cNvSpPr txBox="1"/>
          <p:nvPr/>
        </p:nvSpPr>
        <p:spPr>
          <a:xfrm>
            <a:off x="886968" y="1553218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FC40B-CEA6-77A7-7A4D-D4CB3ED9CF0C}"/>
              </a:ext>
            </a:extLst>
          </p:cNvPr>
          <p:cNvSpPr txBox="1"/>
          <p:nvPr/>
        </p:nvSpPr>
        <p:spPr>
          <a:xfrm>
            <a:off x="886968" y="254024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#22577A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2F9D3-AAD8-B869-10F4-7724B5F1A529}"/>
              </a:ext>
            </a:extLst>
          </p:cNvPr>
          <p:cNvSpPr txBox="1"/>
          <p:nvPr/>
        </p:nvSpPr>
        <p:spPr>
          <a:xfrm>
            <a:off x="2849879" y="253110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#38A3A5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0EB12-58C9-0D8C-7A6C-F7D4256B2EAF}"/>
              </a:ext>
            </a:extLst>
          </p:cNvPr>
          <p:cNvSpPr txBox="1"/>
          <p:nvPr/>
        </p:nvSpPr>
        <p:spPr>
          <a:xfrm>
            <a:off x="4965192" y="253110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#57CC99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D9867-70A6-F934-BB22-5F024D1F87A0}"/>
              </a:ext>
            </a:extLst>
          </p:cNvPr>
          <p:cNvSpPr txBox="1"/>
          <p:nvPr/>
        </p:nvSpPr>
        <p:spPr>
          <a:xfrm>
            <a:off x="7184135" y="2540246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#DBD3D8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EB84F-0705-8CD7-1325-4233405A4C3A}"/>
              </a:ext>
            </a:extLst>
          </p:cNvPr>
          <p:cNvSpPr txBox="1"/>
          <p:nvPr/>
        </p:nvSpPr>
        <p:spPr>
          <a:xfrm>
            <a:off x="9525000" y="253110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#B6174B</a:t>
            </a:r>
          </a:p>
        </p:txBody>
      </p:sp>
    </p:spTree>
    <p:extLst>
      <p:ext uri="{BB962C8B-B14F-4D97-AF65-F5344CB8AC3E}">
        <p14:creationId xmlns:p14="http://schemas.microsoft.com/office/powerpoint/2010/main" val="2231434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492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Gill Sans MT</vt:lpstr>
      <vt:lpstr>Wingdings 2</vt:lpstr>
      <vt:lpstr>SlateVTI</vt:lpstr>
      <vt:lpstr>Design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Rowan Catlett</dc:creator>
  <cp:lastModifiedBy>Rowan Catlett</cp:lastModifiedBy>
  <cp:revision>1</cp:revision>
  <dcterms:created xsi:type="dcterms:W3CDTF">2024-11-24T00:24:52Z</dcterms:created>
  <dcterms:modified xsi:type="dcterms:W3CDTF">2024-12-06T01:50:03Z</dcterms:modified>
</cp:coreProperties>
</file>