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cbc9d66a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cbc9d66a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ee2f3d2a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ee2f3d2a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bf295bc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bf295bc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ee2f3d2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ee2f3d2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b2ac787f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b2ac787f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bb2ea0e4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bb2ea0e4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2ac787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2ac787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cbc9d66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cbc9d66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ee2f3d2a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ee2f3d2a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fitb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FitBit Use Case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RCChan5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dataset: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rgbClr val="0068C9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Fitbit Dataset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288900" y="273200"/>
            <a:ext cx="2566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 Case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980600"/>
            <a:ext cx="8520600" cy="18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user friendly dashboard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Summarizes data regarding users activities and trends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Provides visual representations, allowing users to easily identify where they stand among the larger population of other healthy individuals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Uses unsupervised machine learning and dimension reduction to try to identify features using K-means clustering.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Link to front end Streamlit App: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https://rcchan5-fitbit-user-streamlit-fitbit-4o2xmi.streamlit.app/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 determine whether an individual is healthy or not based on 4 parameters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of steps taken each day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Distance walked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of calories burned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Hours of sleep one receives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396000" y="373600"/>
            <a:ext cx="2352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44375" y="1081000"/>
            <a:ext cx="74037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user can only have 1 address and 1 address may only have one user connected to it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daily activity can have one to many UserInfo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daily activity can have one to many active times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daily activity can have one to many active distances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daily activity can have one to many sleep times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Diagram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725" y="1152425"/>
            <a:ext cx="4904554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Query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25"/>
            <a:ext cx="4564950" cy="36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149" y="1151700"/>
            <a:ext cx="2611662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00" y="1284400"/>
            <a:ext cx="45931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08225" y="1275675"/>
            <a:ext cx="72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11725"/>
            <a:ext cx="2164061" cy="279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25" y="1152423"/>
            <a:ext cx="2978550" cy="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Views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175"/>
            <a:ext cx="3766450" cy="3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575" y="1223175"/>
            <a:ext cx="314576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Views Cont’d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080300"/>
            <a:ext cx="3374104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654" y="1080300"/>
            <a:ext cx="286647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Queries to Use Case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Query: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query allows us to calculate the average hours of sleep an individual receives which then can be imputed into our stored procedure</a:t>
            </a:r>
            <a:endParaRPr sz="13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Procedure Query: 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By returning average steps taken in a day, number of calories burned, and hours of sleep received, this query is able to provide us with the health status of a certain individual in which we are able to identify whether they are healthy or not</a:t>
            </a:r>
            <a:endParaRPr sz="13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Views: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States_Health_Info calculates a state’s residents average distance traveled, calories burned, and compares it against our 4 parameter to determine whether the state as a whole is healthy or not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User_Health_Rank is used to rank the users healthiness based on the average amount of calories burned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PT Sans Narrow</vt:lpstr>
      <vt:lpstr>Arial</vt:lpstr>
      <vt:lpstr>Tropic</vt:lpstr>
      <vt:lpstr>FitBit Use Case</vt:lpstr>
      <vt:lpstr>The Use Case</vt:lpstr>
      <vt:lpstr>Business Rules</vt:lpstr>
      <vt:lpstr>ERD Diagram</vt:lpstr>
      <vt:lpstr>Function Query</vt:lpstr>
      <vt:lpstr>Stored Procedure</vt:lpstr>
      <vt:lpstr>Advanced Views</vt:lpstr>
      <vt:lpstr>Advanced Views Cont’d</vt:lpstr>
      <vt:lpstr>Relevance of Queries to Use Case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Use Case</dc:title>
  <cp:lastModifiedBy>Rosh Chan</cp:lastModifiedBy>
  <cp:revision>2</cp:revision>
  <dcterms:modified xsi:type="dcterms:W3CDTF">2023-03-29T22:48:22Z</dcterms:modified>
</cp:coreProperties>
</file>