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8402-8B85-4751-AAD4-BB91697F3E3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AE83A-87C9-4D0A-AD6A-C0D93739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AE83A-87C9-4D0A-AD6A-C0D9373951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9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68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C270E3-7C54-4860-8C30-CDF8BDBF648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9D3C-0349-442A-8B17-A5808C01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A488B-C359-2913-71CC-C7B1F65A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4" y="54798"/>
            <a:ext cx="10173732" cy="67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4AA8-C6F8-7093-864E-00BE5DB7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69" y="213065"/>
            <a:ext cx="10625831" cy="1477624"/>
          </a:xfrm>
        </p:spPr>
        <p:txBody>
          <a:bodyPr>
            <a:normAutofit fontScale="90000"/>
          </a:bodyPr>
          <a:lstStyle/>
          <a:p>
            <a:r>
              <a:rPr lang="en-US" dirty="0"/>
              <a:t>SQL World Bank</a:t>
            </a:r>
            <a:br>
              <a:rPr lang="en-US" dirty="0"/>
            </a:br>
            <a:r>
              <a:rPr lang="en-US" sz="2200" dirty="0"/>
              <a:t>Financial bank loans and insights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7F6A-0391-4F05-FC37-A77D5A04B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is a quarterly set from the World Bank</a:t>
            </a:r>
          </a:p>
          <a:p>
            <a:r>
              <a:rPr lang="en-US" dirty="0"/>
              <a:t>We will be reviewing and providing insight based on findings</a:t>
            </a:r>
          </a:p>
          <a:p>
            <a:r>
              <a:rPr lang="en-US" dirty="0"/>
              <a:t>Interpret and analyze using statistical techniques and SQL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1F4B-FF72-217C-B1BE-E27919841A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be reviewed: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 all of the table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 all rows of the table, but only the borrower &amp; due to IDA column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Only show the first 5 rows of the previous query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Abbreviate one of the column names so it's easier to write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Show us all transactions from the Nicaragua (the country)?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How many total transactions?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How many total transactions per country??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What is the max owed to the IDA?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Which was the most recent to pay?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Who has the most loans?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5BFF-7B46-9207-B737-5A812D07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975804"/>
          </a:xfrm>
        </p:spPr>
        <p:txBody>
          <a:bodyPr/>
          <a:lstStyle/>
          <a:p>
            <a:r>
              <a:rPr lang="en-US" dirty="0"/>
              <a:t>Reviewing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64E0-5D6E-5F96-D407-5030BE47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423604"/>
            <a:ext cx="8825659" cy="35961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is used to analyze larger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Bank data has over a million records, 1109994 to be exact.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SQL to review the data we can use “LIMIT” to pull up and review the data records. Typically depending on computer resources a ”LIMIT” will need to be used to be able to review a snapshot of the table (or the computer may lock up and freeze).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abbreviate data names, so they are easier to write and remember. This is done utilizing the “AS” command.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9DF29-89C3-7D92-2B07-9CD9695E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9" y="3290868"/>
            <a:ext cx="3219899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6456B-3C79-2A81-A6A3-F86DED22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692" y="3273583"/>
            <a:ext cx="1277428" cy="3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2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6073-E500-39CF-66D7-26AB583D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32672"/>
          </a:xfrm>
        </p:spPr>
        <p:txBody>
          <a:bodyPr/>
          <a:lstStyle/>
          <a:p>
            <a:r>
              <a:rPr lang="en-US" sz="1400" dirty="0"/>
              <a:t>Running </a:t>
            </a:r>
            <a:r>
              <a:rPr lang="en-US" sz="1400" dirty="0">
                <a:solidFill>
                  <a:srgbClr val="FFFF00"/>
                </a:solidFill>
              </a:rPr>
              <a:t>SELECT Borrower, "Due to IDA" FROM '</a:t>
            </a:r>
            <a:r>
              <a:rPr lang="en-US" sz="1400" dirty="0" err="1">
                <a:solidFill>
                  <a:srgbClr val="FFFF00"/>
                </a:solidFill>
              </a:rPr>
              <a:t>banking_data</a:t>
            </a:r>
            <a:r>
              <a:rPr lang="en-US" sz="1400" dirty="0">
                <a:solidFill>
                  <a:srgbClr val="FFFF00"/>
                </a:solidFill>
              </a:rPr>
              <a:t>’; </a:t>
            </a:r>
            <a:r>
              <a:rPr lang="en-US" sz="1400" dirty="0"/>
              <a:t>shows us that there is over a million records of Borrower and Individual Development Accounts(IDA).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FFFF00"/>
                </a:solidFill>
              </a:rPr>
              <a:t>Upon further review almost half, 510870, have an IDA of less than 1 and 440172 have an account balance of zero.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Drilling down a little more, using the “WHERE”  . We can filter and select what we want to review.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Selecting a</a:t>
            </a:r>
            <a:r>
              <a:rPr lang="en-US" sz="1400" dirty="0">
                <a:solidFill>
                  <a:srgbClr val="FFFF00"/>
                </a:solidFill>
              </a:rPr>
              <a:t> random </a:t>
            </a:r>
            <a:r>
              <a:rPr lang="en-US" sz="1400" dirty="0"/>
              <a:t>country, </a:t>
            </a:r>
            <a:r>
              <a:rPr lang="en-US" sz="1400" dirty="0">
                <a:solidFill>
                  <a:srgbClr val="FF0000"/>
                </a:solidFill>
              </a:rPr>
              <a:t>Nicaragua</a:t>
            </a:r>
            <a:r>
              <a:rPr lang="en-US" sz="1400" dirty="0"/>
              <a:t> will be the location that we will analyze, running the following will show us all transactions : select count("Due to IDA") from </a:t>
            </a:r>
            <a:r>
              <a:rPr lang="en-US" sz="1400" dirty="0" err="1"/>
              <a:t>banking_data</a:t>
            </a:r>
            <a:r>
              <a:rPr lang="en-US" sz="1400" dirty="0"/>
              <a:t> WHERE "Country" = 'Nicaragua’; Total transaction number is : 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select Country, COUNT(*) FROM </a:t>
            </a:r>
            <a:r>
              <a:rPr lang="en-US" sz="1400" dirty="0" err="1"/>
              <a:t>banking_data</a:t>
            </a:r>
            <a:r>
              <a:rPr lang="en-US" sz="1400" dirty="0"/>
              <a:t> Group BY "Country"; tells the story of how many transactions per country.  Please see snapshot of 20 (actual total of 137):</a:t>
            </a:r>
            <a:br>
              <a:rPr lang="en-US" sz="14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098E0-EC3B-E4A6-8391-ED338223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81" y="2787659"/>
            <a:ext cx="1513810" cy="471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16476-FAB2-65D9-9639-414E2463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10" y="3726441"/>
            <a:ext cx="2305745" cy="22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23C-9211-E774-4E02-386B6476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928627"/>
          </a:xfrm>
        </p:spPr>
        <p:txBody>
          <a:bodyPr/>
          <a:lstStyle/>
          <a:p>
            <a:r>
              <a:rPr lang="en-US" sz="1400" dirty="0"/>
              <a:t>The Max amount owed to the IDA is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MIN amount owed to the IDA is negative: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total SUM owed to the IDA is :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AVG (average) owed to the IDA is:  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We can also rename data columns with “AS” ,  </a:t>
            </a:r>
            <a:r>
              <a:rPr lang="en-US" sz="1400" i="1" dirty="0">
                <a:solidFill>
                  <a:srgbClr val="FFFF00"/>
                </a:solidFill>
              </a:rPr>
              <a:t>column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AS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FFFF00"/>
                </a:solidFill>
              </a:rPr>
              <a:t>new name</a:t>
            </a:r>
            <a:br>
              <a:rPr lang="en-US" sz="1400" i="1" dirty="0">
                <a:solidFill>
                  <a:srgbClr val="FFFF00"/>
                </a:solidFill>
              </a:rPr>
            </a:br>
            <a:br>
              <a:rPr lang="en-US" sz="1400" i="1" dirty="0">
                <a:solidFill>
                  <a:srgbClr val="FFFF00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For World Bank data we can review what transactions have the highest &amp; lowest service charge rates:</a:t>
            </a:r>
            <a:br>
              <a:rPr lang="en-US" sz="1400" i="1" dirty="0">
                <a:solidFill>
                  <a:srgbClr val="FFFF00"/>
                </a:solidFill>
              </a:rPr>
            </a:br>
            <a:r>
              <a:rPr lang="en-US" sz="1400" i="1" dirty="0">
                <a:solidFill>
                  <a:srgbClr val="FFFF00"/>
                </a:solidFill>
              </a:rPr>
              <a:t>SELECT * FROM </a:t>
            </a:r>
            <a:r>
              <a:rPr lang="en-US" sz="1400" i="1" dirty="0" err="1">
                <a:solidFill>
                  <a:srgbClr val="FFFF00"/>
                </a:solidFill>
              </a:rPr>
              <a:t>Banking_Data</a:t>
            </a:r>
            <a:r>
              <a:rPr lang="en-US" sz="1400" i="1" dirty="0">
                <a:solidFill>
                  <a:srgbClr val="FFFF00"/>
                </a:solidFill>
              </a:rPr>
              <a:t> WHERE "Service Charge Rate" &gt; 0 ORDER BY "Service Charge Rate" LIMIT 15; </a:t>
            </a:r>
            <a:br>
              <a:rPr lang="en-US" sz="1400" i="1" dirty="0">
                <a:solidFill>
                  <a:srgbClr val="FFFF00"/>
                </a:solidFill>
              </a:rPr>
            </a:br>
            <a:br>
              <a:rPr lang="en-US" sz="1400" i="1" dirty="0">
                <a:solidFill>
                  <a:srgbClr val="FFFF00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We can also review multiple columns of data with “AND” , here we see loans in Nicaragua and service charge larger than 1 : brings back 840 transactions ; above 4 but no greater than 5 is 75 transactions. </a:t>
            </a:r>
            <a:br>
              <a:rPr lang="en-US" sz="1400" i="1" dirty="0">
                <a:solidFill>
                  <a:schemeClr val="tx1"/>
                </a:solidFill>
              </a:rPr>
            </a:b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We can also review by “projects” SELECT * </a:t>
            </a: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FROM "</a:t>
            </a:r>
            <a:r>
              <a:rPr lang="en-US" sz="1400" i="1" dirty="0" err="1">
                <a:solidFill>
                  <a:schemeClr val="tx1"/>
                </a:solidFill>
              </a:rPr>
              <a:t>banking_data</a:t>
            </a:r>
            <a:r>
              <a:rPr lang="en-US" sz="1400" i="1" dirty="0">
                <a:solidFill>
                  <a:schemeClr val="tx1"/>
                </a:solidFill>
              </a:rPr>
              <a:t>" WHERE "Project Name" </a:t>
            </a:r>
            <a:br>
              <a:rPr lang="en-US" sz="1400" i="1" dirty="0">
                <a:solidFill>
                  <a:schemeClr val="tx1"/>
                </a:solidFill>
              </a:rPr>
            </a:br>
            <a:r>
              <a:rPr lang="en-US" sz="1400" i="1" dirty="0">
                <a:solidFill>
                  <a:schemeClr val="tx1"/>
                </a:solidFill>
              </a:rPr>
              <a:t>= 'HIGHWAYS' OR "Project Name" = 'RAILWAYS' LIMIT 5000;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A3C98-3754-1EA1-8F7C-1F3FCCE8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74" y="496631"/>
            <a:ext cx="1467055" cy="44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6BCEA-63BC-8F27-1EC6-032B1627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74" y="1311593"/>
            <a:ext cx="1467055" cy="52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0DC9CC-151D-0208-E2B3-696E8C36D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74" y="2950240"/>
            <a:ext cx="1247949" cy="466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2BE882-1E60-5DC8-2B3E-B0EE34EFD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374" y="2136081"/>
            <a:ext cx="1286054" cy="409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17D808-F06F-1F90-C013-B4D5D753E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773" y="5395702"/>
            <a:ext cx="2955859" cy="12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2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605</TotalTime>
  <Words>606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Century Gothic</vt:lpstr>
      <vt:lpstr>Open Sans</vt:lpstr>
      <vt:lpstr>Wingdings 3</vt:lpstr>
      <vt:lpstr>Ion</vt:lpstr>
      <vt:lpstr>PowerPoint Presentation</vt:lpstr>
      <vt:lpstr>SQL World Bank Financial bank loans and insights  </vt:lpstr>
      <vt:lpstr>Reviewing the data</vt:lpstr>
      <vt:lpstr>Running SELECT Borrower, "Due to IDA" FROM 'banking_data’; shows us that there is over a million records of Borrower and Individual Development Accounts(IDA).  Upon further review almost half, 510870, have an IDA of less than 1 and 440172 have an account balance of zero.  Drilling down a little more, using the “WHERE”  . We can filter and select what we want to review.   Selecting a random country, Nicaragua will be the location that we will analyze, running the following will show us all transactions : select count("Due to IDA") from banking_data WHERE "Country" = 'Nicaragua’; Total transaction number is :   select Country, COUNT(*) FROM banking_data Group BY "Country"; tells the story of how many transactions per country.  Please see snapshot of 20 (actual total of 137):   </vt:lpstr>
      <vt:lpstr>The Max amount owed to the IDA is     The MIN amount owed to the IDA is negative:    The total SUM owed to the IDA is :     The AVG (average) owed to the IDA is:     We can also rename data columns with “AS” ,  column AS new name  For World Bank data we can review what transactions have the highest &amp; lowest service charge rates: SELECT * FROM Banking_Data WHERE "Service Charge Rate" &gt; 0 ORDER BY "Service Charge Rate" LIMIT 15;   We can also review multiple columns of data with “AND” , here we see loans in Nicaragua and service charge larger than 1 : brings back 840 transactions ; above 4 but no greater than 5 is 75 transactions.   We can also review by “projects” SELECT *  FROM "banking_data" WHERE "Project Name"  = 'HIGHWAYS' OR "Project Name" = 'RAILWAYS' LIMIT 5000;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World Bank</dc:title>
  <dc:creator>Robert Churchill</dc:creator>
  <cp:lastModifiedBy>Robert Churchill</cp:lastModifiedBy>
  <cp:revision>31</cp:revision>
  <dcterms:created xsi:type="dcterms:W3CDTF">2024-04-24T17:32:18Z</dcterms:created>
  <dcterms:modified xsi:type="dcterms:W3CDTF">2024-04-26T18:24:00Z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2024-04-24T17:34:12Z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07ee0e16-9ee5-49cb-8f7c-092927446f15</vt:lpwstr>
  </property>
  <property fmtid="{D5CDD505-2E9C-101B-9397-08002B2CF9AE}" pid="7" name="MSIP_Label_defa4170-0d19-0005-0004-bc88714345d2_ActionId">
    <vt:lpwstr>b0101259-9de7-40a4-ac5a-c0c296f76c29</vt:lpwstr>
  </property>
  <property fmtid="{D5CDD505-2E9C-101B-9397-08002B2CF9AE}" pid="8" name="MSIP_Label_defa4170-0d19-0005-0004-bc88714345d2_ContentBits">
    <vt:lpwstr>0</vt:lpwstr>
  </property>
</Properties>
</file>