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jpeg" ContentType="image/jpeg"/>
  <Override PartName="/ppt/media/image4.jpeg" ContentType="image/jpe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a:t>
            </a:r>
            <a:r>
              <a:rPr b="0" lang="en-IN" sz="4400" spc="-1" strike="noStrike">
                <a:latin typeface="Arial"/>
              </a:rPr>
              <a:t>the title text </a:t>
            </a:r>
            <a:r>
              <a:rPr b="0" lang="en-IN" sz="4400" spc="-1" strike="noStrike">
                <a:latin typeface="Arial"/>
              </a:rPr>
              <a:t>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IN" sz="6000" spc="-1" strike="noStrike">
                <a:solidFill>
                  <a:srgbClr val="000000"/>
                </a:solidFill>
                <a:latin typeface="Calibri Light"/>
              </a:rPr>
              <a:t>KOORDYNATOR</a:t>
            </a:r>
            <a:endParaRPr b="0" lang="en-IN" sz="6000" spc="-1" strike="noStrike">
              <a:latin typeface="Arial"/>
            </a:endParaRPr>
          </a:p>
        </p:txBody>
      </p:sp>
      <p:sp>
        <p:nvSpPr>
          <p:cNvPr id="77"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IN" sz="2400" spc="-1" strike="noStrike">
                <a:solidFill>
                  <a:srgbClr val="000000"/>
                </a:solidFill>
                <a:latin typeface="Calibri"/>
              </a:rPr>
              <a:t>Complete Event Management Solution</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Volunteer</a:t>
            </a:r>
            <a:endParaRPr b="0" lang="en-IN" sz="4400" spc="-1" strike="noStrike">
              <a:latin typeface="Arial"/>
            </a:endParaRPr>
          </a:p>
        </p:txBody>
      </p:sp>
      <p:graphicFrame>
        <p:nvGraphicFramePr>
          <p:cNvPr id="93" name="Table 2"/>
          <p:cNvGraphicFramePr/>
          <p:nvPr/>
        </p:nvGraphicFramePr>
        <p:xfrm>
          <a:off x="838080" y="1825560"/>
          <a:ext cx="10514880" cy="2435040"/>
        </p:xfrm>
        <a:graphic>
          <a:graphicData uri="http://schemas.openxmlformats.org/drawingml/2006/table">
            <a:tbl>
              <a:tblPr/>
              <a:tblGrid>
                <a:gridCol w="3504960"/>
                <a:gridCol w="3504960"/>
                <a:gridCol w="3505320"/>
              </a:tblGrid>
              <a:tr h="405720">
                <a:tc>
                  <a:txBody>
                    <a:bodyPr/>
                    <a:p>
                      <a:pPr>
                        <a:lnSpc>
                          <a:spcPct val="100000"/>
                        </a:lnSpc>
                      </a:pPr>
                      <a:r>
                        <a:rPr b="1" lang="en-IN" sz="1800" spc="-1" strike="noStrike">
                          <a:solidFill>
                            <a:srgbClr val="ffffff"/>
                          </a:solidFill>
                          <a:latin typeface="Calibri"/>
                        </a:rPr>
                        <a:t>Field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Constraints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05720">
                <a:tc>
                  <a:txBody>
                    <a:bodyPr/>
                    <a:p>
                      <a:pPr>
                        <a:lnSpc>
                          <a:spcPct val="100000"/>
                        </a:lnSpc>
                      </a:pPr>
                      <a:r>
                        <a:rPr b="0" lang="en-IN" sz="1800" spc="-1" strike="noStrike">
                          <a:solidFill>
                            <a:srgbClr val="000000"/>
                          </a:solidFill>
                          <a:latin typeface="Calibri"/>
                        </a:rPr>
                        <a:t>Name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Email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5720">
                <a:tc>
                  <a:txBody>
                    <a:bodyPr/>
                    <a:p>
                      <a:pPr>
                        <a:lnSpc>
                          <a:spcPct val="100000"/>
                        </a:lnSpc>
                      </a:pPr>
                      <a:r>
                        <a:rPr b="0" lang="en-IN" sz="1800" spc="-1" strike="noStrike">
                          <a:solidFill>
                            <a:srgbClr val="000000"/>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Company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Not 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6800">
                <a:tc>
                  <a:txBody>
                    <a:bodyPr/>
                    <a:p>
                      <a:pPr>
                        <a:lnSpc>
                          <a:spcPct val="100000"/>
                        </a:lnSpc>
                      </a:pPr>
                      <a:r>
                        <a:rPr b="0" lang="en-IN" sz="1800" spc="-1" strike="noStrike">
                          <a:solidFill>
                            <a:srgbClr val="000000"/>
                          </a:solidFill>
                          <a:latin typeface="Calibri"/>
                        </a:rPr>
                        <a:t>Event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ObjectId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Foreign Key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Activities</a:t>
            </a:r>
            <a:endParaRPr b="0" lang="en-IN" sz="4400" spc="-1" strike="noStrike">
              <a:latin typeface="Arial"/>
            </a:endParaRPr>
          </a:p>
        </p:txBody>
      </p:sp>
      <p:graphicFrame>
        <p:nvGraphicFramePr>
          <p:cNvPr id="95" name="Table 2"/>
          <p:cNvGraphicFramePr/>
          <p:nvPr/>
        </p:nvGraphicFramePr>
        <p:xfrm>
          <a:off x="838080" y="1825560"/>
          <a:ext cx="10514880" cy="1071000"/>
        </p:xfrm>
        <a:graphic>
          <a:graphicData uri="http://schemas.openxmlformats.org/drawingml/2006/table">
            <a:tbl>
              <a:tblPr/>
              <a:tblGrid>
                <a:gridCol w="3504960"/>
                <a:gridCol w="3504960"/>
                <a:gridCol w="3505320"/>
              </a:tblGrid>
              <a:tr h="357120">
                <a:tc>
                  <a:txBody>
                    <a:bodyPr/>
                    <a:p>
                      <a:pPr>
                        <a:lnSpc>
                          <a:spcPct val="100000"/>
                        </a:lnSpc>
                      </a:pPr>
                      <a:r>
                        <a:rPr b="1" lang="en-IN" sz="1800" spc="-1" strike="noStrike">
                          <a:solidFill>
                            <a:srgbClr val="ffffff"/>
                          </a:solidFill>
                          <a:latin typeface="Calibri"/>
                        </a:rPr>
                        <a:t>Field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Constraints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57120">
                <a:tc>
                  <a:txBody>
                    <a:bodyPr/>
                    <a:p>
                      <a:pPr>
                        <a:lnSpc>
                          <a:spcPct val="100000"/>
                        </a:lnSpc>
                      </a:pPr>
                      <a:r>
                        <a:rPr b="0" lang="en-IN" sz="1800" spc="-1" strike="noStrike">
                          <a:solidFill>
                            <a:srgbClr val="000000"/>
                          </a:solidFill>
                          <a:latin typeface="Calibri"/>
                        </a:rPr>
                        <a:t>Name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7120">
                <a:tc>
                  <a:txBody>
                    <a:bodyPr/>
                    <a:p>
                      <a:pPr>
                        <a:lnSpc>
                          <a:spcPct val="100000"/>
                        </a:lnSpc>
                      </a:pPr>
                      <a:r>
                        <a:rPr b="0" lang="en-IN" sz="1800" spc="-1" strike="noStrike">
                          <a:solidFill>
                            <a:srgbClr val="000000"/>
                          </a:solidFill>
                          <a:latin typeface="Calibri"/>
                        </a:rPr>
                        <a:t>Value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Boolean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Git History</a:t>
            </a:r>
            <a:endParaRPr b="0" lang="en-IN" sz="4400" spc="-1" strike="noStrike">
              <a:latin typeface="Arial"/>
            </a:endParaRPr>
          </a:p>
        </p:txBody>
      </p:sp>
      <p:pic>
        <p:nvPicPr>
          <p:cNvPr id="97" name="Content Placeholder 3" descr=""/>
          <p:cNvPicPr/>
          <p:nvPr/>
        </p:nvPicPr>
        <p:blipFill>
          <a:blip r:embed="rId1"/>
          <a:stretch/>
        </p:blipFill>
        <p:spPr>
          <a:xfrm>
            <a:off x="2228040" y="1825560"/>
            <a:ext cx="7734960" cy="43506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Content Placeholder 3" descr=""/>
          <p:cNvPicPr/>
          <p:nvPr/>
        </p:nvPicPr>
        <p:blipFill>
          <a:blip r:embed="rId1"/>
          <a:stretch/>
        </p:blipFill>
        <p:spPr>
          <a:xfrm>
            <a:off x="0" y="0"/>
            <a:ext cx="12085560" cy="67978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Content Placeholder 3" descr=""/>
          <p:cNvPicPr/>
          <p:nvPr/>
        </p:nvPicPr>
        <p:blipFill>
          <a:blip r:embed="rId1"/>
          <a:stretch/>
        </p:blipFill>
        <p:spPr>
          <a:xfrm>
            <a:off x="69840" y="0"/>
            <a:ext cx="12054600" cy="67802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Description of Project</a:t>
            </a:r>
            <a:endParaRPr b="0" lang="en-IN" sz="4400" spc="-1" strike="noStrike">
              <a:latin typeface="Arial"/>
            </a:endParaRPr>
          </a:p>
        </p:txBody>
      </p:sp>
      <p:sp>
        <p:nvSpPr>
          <p:cNvPr id="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2400" spc="-1" strike="noStrike">
                <a:solidFill>
                  <a:srgbClr val="000000"/>
                </a:solidFill>
                <a:latin typeface="Calibri"/>
              </a:rPr>
              <a:t>The  main purpose of this is provide a solution for Event Management. Mainly co-ordintate different persons involved in the process of coordinating people. Failure of most events occur due to bad planning and manage people. It will reduce paper work as well as save time money and money which is used for managing people. The project have big scope to do. Provides portal for registration of participant  and volunteers according to the events. Provide participant details, Volunteer details and qr code scan and read facilities.</a:t>
            </a:r>
            <a:endParaRPr b="0" lang="en-IN"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2800440" cy="5846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IN" sz="4400" spc="-1" strike="noStrike">
                <a:solidFill>
                  <a:srgbClr val="000000"/>
                </a:solidFill>
                <a:latin typeface="Calibri Light"/>
              </a:rPr>
              <a:t>User Story</a:t>
            </a:r>
            <a:endParaRPr b="0" lang="en-IN" sz="4400" spc="-1" strike="noStrike">
              <a:latin typeface="Arial"/>
            </a:endParaRPr>
          </a:p>
        </p:txBody>
      </p:sp>
      <p:pic>
        <p:nvPicPr>
          <p:cNvPr id="81" name="Content Placeholder 3" descr=""/>
          <p:cNvPicPr/>
          <p:nvPr/>
        </p:nvPicPr>
        <p:blipFill>
          <a:blip r:embed="rId1"/>
          <a:stretch/>
        </p:blipFill>
        <p:spPr>
          <a:xfrm>
            <a:off x="0" y="950760"/>
            <a:ext cx="11886480" cy="57470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DFD</a:t>
            </a:r>
            <a:endParaRPr b="0" lang="en-IN" sz="4400" spc="-1" strike="noStrike">
              <a:latin typeface="Arial"/>
            </a:endParaRPr>
          </a:p>
        </p:txBody>
      </p:sp>
      <p:pic>
        <p:nvPicPr>
          <p:cNvPr id="83" name="" descr=""/>
          <p:cNvPicPr/>
          <p:nvPr/>
        </p:nvPicPr>
        <p:blipFill>
          <a:blip r:embed="rId1"/>
          <a:stretch/>
        </p:blipFill>
        <p:spPr>
          <a:xfrm>
            <a:off x="837720" y="3393720"/>
            <a:ext cx="10514880" cy="12142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1"/>
          <a:stretch/>
        </p:blipFill>
        <p:spPr>
          <a:xfrm>
            <a:off x="2731680" y="3089880"/>
            <a:ext cx="6866640" cy="7707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 descr=""/>
          <p:cNvPicPr/>
          <p:nvPr/>
        </p:nvPicPr>
        <p:blipFill>
          <a:blip r:embed="rId1"/>
          <a:stretch/>
        </p:blipFill>
        <p:spPr>
          <a:xfrm>
            <a:off x="2731680" y="3089880"/>
            <a:ext cx="6866640" cy="7707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 descr=""/>
          <p:cNvPicPr/>
          <p:nvPr/>
        </p:nvPicPr>
        <p:blipFill>
          <a:blip r:embed="rId1"/>
          <a:stretch/>
        </p:blipFill>
        <p:spPr>
          <a:xfrm>
            <a:off x="1791360" y="1825560"/>
            <a:ext cx="8607600" cy="4350600"/>
          </a:xfrm>
          <a:prstGeom prst="rect">
            <a:avLst/>
          </a:prstGeom>
          <a:ln>
            <a:noFill/>
          </a:ln>
        </p:spPr>
      </p:pic>
      <p:sp>
        <p:nvSpPr>
          <p:cNvPr id="87" name="CustomShape 1"/>
          <p:cNvSpPr/>
          <p:nvPr/>
        </p:nvSpPr>
        <p:spPr>
          <a:xfrm>
            <a:off x="838440" y="365400"/>
            <a:ext cx="10514880" cy="1324800"/>
          </a:xfrm>
          <a:prstGeom prst="rect">
            <a:avLst/>
          </a:prstGeom>
          <a:noFill/>
          <a:ln>
            <a:noFill/>
          </a:ln>
        </p:spPr>
        <p:style>
          <a:lnRef idx="0"/>
          <a:fillRef idx="0"/>
          <a:effectRef idx="0"/>
          <a:fontRef idx="minor"/>
        </p:style>
        <p:txBody>
          <a:bodyPr lIns="0" rIns="0" tIns="0" bIns="0" anchor="ctr"/>
          <a:p>
            <a:pPr>
              <a:lnSpc>
                <a:spcPct val="100000"/>
              </a:lnSpc>
            </a:pPr>
            <a:r>
              <a:rPr b="0" lang="en-IN" sz="1800" spc="-1" strike="noStrike">
                <a:solidFill>
                  <a:srgbClr val="000000"/>
                </a:solidFill>
                <a:latin typeface="Calibri"/>
              </a:rPr>
              <a:t>Level 2</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Events</a:t>
            </a:r>
            <a:endParaRPr b="0" lang="en-IN" sz="4400" spc="-1" strike="noStrike">
              <a:latin typeface="Arial"/>
            </a:endParaRPr>
          </a:p>
        </p:txBody>
      </p:sp>
      <p:graphicFrame>
        <p:nvGraphicFramePr>
          <p:cNvPr id="89" name="Table 2"/>
          <p:cNvGraphicFramePr/>
          <p:nvPr/>
        </p:nvGraphicFramePr>
        <p:xfrm>
          <a:off x="838080" y="1825560"/>
          <a:ext cx="10514880" cy="2435040"/>
        </p:xfrm>
        <a:graphic>
          <a:graphicData uri="http://schemas.openxmlformats.org/drawingml/2006/table">
            <a:tbl>
              <a:tblPr/>
              <a:tblGrid>
                <a:gridCol w="3504960"/>
                <a:gridCol w="3504960"/>
                <a:gridCol w="3505320"/>
              </a:tblGrid>
              <a:tr h="405720">
                <a:tc>
                  <a:txBody>
                    <a:bodyPr/>
                    <a:p>
                      <a:pPr>
                        <a:lnSpc>
                          <a:spcPct val="100000"/>
                        </a:lnSpc>
                      </a:pPr>
                      <a:r>
                        <a:rPr b="1" lang="en-IN" sz="1800" spc="-1" strike="noStrike">
                          <a:solidFill>
                            <a:srgbClr val="ffffff"/>
                          </a:solidFill>
                          <a:latin typeface="Calibri"/>
                        </a:rPr>
                        <a:t>Field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Constraints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05720">
                <a:tc>
                  <a:txBody>
                    <a:bodyPr/>
                    <a:p>
                      <a:pPr>
                        <a:lnSpc>
                          <a:spcPct val="100000"/>
                        </a:lnSpc>
                      </a:pPr>
                      <a:r>
                        <a:rPr b="0" lang="en-IN" sz="1800" spc="-1" strike="noStrike">
                          <a:solidFill>
                            <a:srgbClr val="000000"/>
                          </a:solidFill>
                          <a:latin typeface="Calibri"/>
                        </a:rPr>
                        <a:t>Title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EventType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5720">
                <a:tc>
                  <a:txBody>
                    <a:bodyPr/>
                    <a:p>
                      <a:pPr>
                        <a:lnSpc>
                          <a:spcPct val="100000"/>
                        </a:lnSpc>
                      </a:pPr>
                      <a:r>
                        <a:rPr b="0" lang="en-IN" sz="1800" spc="-1" strike="noStrike">
                          <a:solidFill>
                            <a:srgbClr val="000000"/>
                          </a:solidFill>
                          <a:latin typeface="Calibri"/>
                        </a:rPr>
                        <a:t>Description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Volunteer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Boolean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Not 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6800">
                <a:tc>
                  <a:txBody>
                    <a:bodyPr/>
                    <a:p>
                      <a:pPr>
                        <a:lnSpc>
                          <a:spcPct val="100000"/>
                        </a:lnSpc>
                      </a:pPr>
                      <a:r>
                        <a:rPr b="0" lang="en-IN" sz="1800" spc="-1" strike="noStrike">
                          <a:solidFill>
                            <a:srgbClr val="000000"/>
                          </a:solidFill>
                          <a:latin typeface="Calibri"/>
                        </a:rPr>
                        <a:t>Coordinator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ObjectId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Foreign Key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400" spc="-1" strike="noStrike">
                <a:solidFill>
                  <a:srgbClr val="000000"/>
                </a:solidFill>
                <a:latin typeface="Calibri Light"/>
              </a:rPr>
              <a:t>Participants</a:t>
            </a:r>
            <a:endParaRPr b="0" lang="en-IN" sz="4400" spc="-1" strike="noStrike">
              <a:latin typeface="Arial"/>
            </a:endParaRPr>
          </a:p>
        </p:txBody>
      </p:sp>
      <p:graphicFrame>
        <p:nvGraphicFramePr>
          <p:cNvPr id="91" name="Table 2"/>
          <p:cNvGraphicFramePr/>
          <p:nvPr/>
        </p:nvGraphicFramePr>
        <p:xfrm>
          <a:off x="838080" y="1825560"/>
          <a:ext cx="10514880" cy="2435040"/>
        </p:xfrm>
        <a:graphic>
          <a:graphicData uri="http://schemas.openxmlformats.org/drawingml/2006/table">
            <a:tbl>
              <a:tblPr/>
              <a:tblGrid>
                <a:gridCol w="3504960"/>
                <a:gridCol w="3504960"/>
                <a:gridCol w="3505320"/>
              </a:tblGrid>
              <a:tr h="405720">
                <a:tc>
                  <a:txBody>
                    <a:bodyPr/>
                    <a:p>
                      <a:pPr>
                        <a:lnSpc>
                          <a:spcPct val="100000"/>
                        </a:lnSpc>
                      </a:pPr>
                      <a:r>
                        <a:rPr b="1" lang="en-IN" sz="1800" spc="-1" strike="noStrike">
                          <a:solidFill>
                            <a:srgbClr val="ffffff"/>
                          </a:solidFill>
                          <a:latin typeface="Calibri"/>
                        </a:rPr>
                        <a:t>Field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Type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IN" sz="1800" spc="-1" strike="noStrike">
                          <a:solidFill>
                            <a:srgbClr val="ffffff"/>
                          </a:solidFill>
                          <a:latin typeface="Calibri"/>
                        </a:rPr>
                        <a:t>Constraints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05720">
                <a:tc>
                  <a:txBody>
                    <a:bodyPr/>
                    <a:p>
                      <a:pPr>
                        <a:lnSpc>
                          <a:spcPct val="100000"/>
                        </a:lnSpc>
                      </a:pPr>
                      <a:r>
                        <a:rPr b="0" lang="en-IN" sz="1800" spc="-1" strike="noStrike">
                          <a:solidFill>
                            <a:srgbClr val="000000"/>
                          </a:solidFill>
                          <a:latin typeface="Calibri"/>
                        </a:rPr>
                        <a:t>Name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Email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5720">
                <a:tc>
                  <a:txBody>
                    <a:bodyPr/>
                    <a:p>
                      <a:pPr>
                        <a:lnSpc>
                          <a:spcPct val="100000"/>
                        </a:lnSpc>
                      </a:pPr>
                      <a:r>
                        <a:rPr b="0" lang="en-IN" sz="1800" spc="-1" strike="noStrike">
                          <a:solidFill>
                            <a:srgbClr val="000000"/>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05720">
                <a:tc>
                  <a:txBody>
                    <a:bodyPr/>
                    <a:p>
                      <a:pPr>
                        <a:lnSpc>
                          <a:spcPct val="100000"/>
                        </a:lnSpc>
                      </a:pPr>
                      <a:r>
                        <a:rPr b="0" lang="en-IN" sz="1800" spc="-1" strike="noStrike">
                          <a:solidFill>
                            <a:srgbClr val="000000"/>
                          </a:solidFill>
                          <a:latin typeface="Calibri"/>
                        </a:rPr>
                        <a:t>Company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String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IN" sz="1800" spc="-1" strike="noStrike">
                          <a:solidFill>
                            <a:srgbClr val="000000"/>
                          </a:solidFill>
                          <a:latin typeface="Calibri"/>
                        </a:rPr>
                        <a:t>Not 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06800">
                <a:tc>
                  <a:txBody>
                    <a:bodyPr/>
                    <a:p>
                      <a:pPr>
                        <a:lnSpc>
                          <a:spcPct val="100000"/>
                        </a:lnSpc>
                      </a:pPr>
                      <a:r>
                        <a:rPr b="0" lang="en-IN" sz="1800" spc="-1" strike="noStrike">
                          <a:solidFill>
                            <a:srgbClr val="000000"/>
                          </a:solidFill>
                          <a:latin typeface="Calibri"/>
                        </a:rPr>
                        <a:t>Event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ObjectId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IN" sz="1800" spc="-1" strike="noStrike">
                          <a:solidFill>
                            <a:srgbClr val="000000"/>
                          </a:solidFill>
                          <a:latin typeface="Calibri"/>
                        </a:rPr>
                        <a:t>Foreign Key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LibreOffice/6.0.7.3$Linux_X86_64 LibreOffice_project/00m0$Build-3</Application>
  <Words>203</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2020-03-30T02:46:15Z</dcterms:created>
  <dc:creator>Acer</dc:creator>
  <dc:description/>
  <dc:language>en-IN</dc:language>
  <cp:lastModifiedBy/>
  <dcterms:modified xsi:type="dcterms:W3CDTF">2020-04-08T12:02:31Z</dcterms:modified>
  <cp:revision>8</cp:revision>
  <dc:subject/>
  <dc:title>KOORDYNATOR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