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8.xml.rels" ContentType="application/vnd.openxmlformats-package.relationships+xml"/>
  <Override PartName="/ppt/notesSlides/notesSlide8.xml" ContentType="application/vnd.openxmlformats-officedocument.presentationml.notesSlide+xml"/>
  <Override PartName="/ppt/media/image7.png" ContentType="image/png"/>
  <Override PartName="/ppt/media/image2.jpeg" ContentType="image/jpeg"/>
  <Override PartName="/ppt/media/image8.png" ContentType="image/png"/>
  <Override PartName="/ppt/media/image1.jpeg" ContentType="image/jpeg"/>
  <Override PartName="/ppt/media/image6.png" ContentType="image/png"/>
  <Override PartName="/ppt/media/image3.jpeg" ContentType="image/jpeg"/>
  <Override PartName="/ppt/media/image4.jpeg" ContentType="image/jpeg"/>
  <Override PartName="/ppt/media/image5.jpeg" ContentType="image/jpe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ldImg"/>
          </p:nvPr>
        </p:nvSpPr>
        <p:spPr>
          <a:xfrm>
            <a:off x="216000" y="812520"/>
            <a:ext cx="7127280" cy="4008960"/>
          </a:xfrm>
          <a:prstGeom prst="rect">
            <a:avLst/>
          </a:prstGeom>
        </p:spPr>
        <p:txBody>
          <a:bodyPr lIns="0" rIns="0" tIns="0" bIns="0" anchor="ct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83" name="PlaceHolder 2"/>
          <p:cNvSpPr>
            <a:spLocks noGrp="1"/>
          </p:cNvSpPr>
          <p:nvPr>
            <p:ph type="body"/>
          </p:nvPr>
        </p:nvSpPr>
        <p:spPr>
          <a:xfrm>
            <a:off x="756000" y="5078520"/>
            <a:ext cx="6047640" cy="4811040"/>
          </a:xfrm>
          <a:prstGeom prst="rect">
            <a:avLst/>
          </a:prstGeom>
        </p:spPr>
        <p:txBody>
          <a:bodyPr lIns="0" rIns="0" tIns="0" bIns="0"/>
          <a:p>
            <a:r>
              <a:rPr b="0" lang="en-IN" sz="2000" spc="-1" strike="noStrike">
                <a:latin typeface="Arial"/>
              </a:rPr>
              <a:t>Click to edit the notes format</a:t>
            </a:r>
            <a:endParaRPr b="0" lang="en-IN" sz="2000" spc="-1" strike="noStrike">
              <a:latin typeface="Arial"/>
            </a:endParaRPr>
          </a:p>
        </p:txBody>
      </p:sp>
      <p:sp>
        <p:nvSpPr>
          <p:cNvPr id="84" name="PlaceHolder 3"/>
          <p:cNvSpPr>
            <a:spLocks noGrp="1"/>
          </p:cNvSpPr>
          <p:nvPr>
            <p:ph type="hdr"/>
          </p:nvPr>
        </p:nvSpPr>
        <p:spPr>
          <a:xfrm>
            <a:off x="0" y="0"/>
            <a:ext cx="3280680" cy="534240"/>
          </a:xfrm>
          <a:prstGeom prst="rect">
            <a:avLst/>
          </a:prstGeom>
        </p:spPr>
        <p:txBody>
          <a:bodyPr lIns="0" rIns="0" tIns="0" bIns="0"/>
          <a:p>
            <a:r>
              <a:rPr b="0" lang="en-IN" sz="1400" spc="-1" strike="noStrike">
                <a:latin typeface="Times New Roman"/>
              </a:rPr>
              <a:t>&lt;header&gt;</a:t>
            </a:r>
            <a:endParaRPr b="0" lang="en-IN" sz="1400" spc="-1" strike="noStrike">
              <a:latin typeface="Times New Roman"/>
            </a:endParaRPr>
          </a:p>
        </p:txBody>
      </p:sp>
      <p:sp>
        <p:nvSpPr>
          <p:cNvPr id="85" name="PlaceHolder 4"/>
          <p:cNvSpPr>
            <a:spLocks noGrp="1"/>
          </p:cNvSpPr>
          <p:nvPr>
            <p:ph type="dt"/>
          </p:nvPr>
        </p:nvSpPr>
        <p:spPr>
          <a:xfrm>
            <a:off x="4278960" y="0"/>
            <a:ext cx="3280680" cy="534240"/>
          </a:xfrm>
          <a:prstGeom prst="rect">
            <a:avLst/>
          </a:prstGeom>
        </p:spPr>
        <p:txBody>
          <a:bodyPr lIns="0" rIns="0" tIns="0" bIns="0"/>
          <a:p>
            <a:pPr algn="r"/>
            <a:r>
              <a:rPr b="0" lang="en-IN" sz="1400" spc="-1" strike="noStrike">
                <a:latin typeface="Times New Roman"/>
              </a:rPr>
              <a:t>&lt;date/time&gt;</a:t>
            </a:r>
            <a:endParaRPr b="0" lang="en-IN" sz="1400" spc="-1" strike="noStrike">
              <a:latin typeface="Times New Roman"/>
            </a:endParaRPr>
          </a:p>
        </p:txBody>
      </p:sp>
      <p:sp>
        <p:nvSpPr>
          <p:cNvPr id="86" name="PlaceHolder 5"/>
          <p:cNvSpPr>
            <a:spLocks noGrp="1"/>
          </p:cNvSpPr>
          <p:nvPr>
            <p:ph type="ftr"/>
          </p:nvPr>
        </p:nvSpPr>
        <p:spPr>
          <a:xfrm>
            <a:off x="0" y="10157400"/>
            <a:ext cx="3280680" cy="534240"/>
          </a:xfrm>
          <a:prstGeom prst="rect">
            <a:avLst/>
          </a:prstGeom>
        </p:spPr>
        <p:txBody>
          <a:bodyPr lIns="0" rIns="0" tIns="0" bIns="0" anchor="b"/>
          <a:p>
            <a:r>
              <a:rPr b="0" lang="en-IN" sz="1400" spc="-1" strike="noStrike">
                <a:latin typeface="Times New Roman"/>
              </a:rPr>
              <a:t>&lt;footer&gt;</a:t>
            </a:r>
            <a:endParaRPr b="0" lang="en-IN" sz="1400" spc="-1" strike="noStrike">
              <a:latin typeface="Times New Roman"/>
            </a:endParaRPr>
          </a:p>
        </p:txBody>
      </p:sp>
      <p:sp>
        <p:nvSpPr>
          <p:cNvPr id="87" name="PlaceHolder 6"/>
          <p:cNvSpPr>
            <a:spLocks noGrp="1"/>
          </p:cNvSpPr>
          <p:nvPr>
            <p:ph type="sldNum"/>
          </p:nvPr>
        </p:nvSpPr>
        <p:spPr>
          <a:xfrm>
            <a:off x="4278960" y="10157400"/>
            <a:ext cx="3280680" cy="534240"/>
          </a:xfrm>
          <a:prstGeom prst="rect">
            <a:avLst/>
          </a:prstGeom>
        </p:spPr>
        <p:txBody>
          <a:bodyPr lIns="0" rIns="0" tIns="0" bIns="0" anchor="b"/>
          <a:p>
            <a:pPr algn="r"/>
            <a:fld id="{8B8D10AC-E8AB-4736-BE3A-C45DE3CFB2FE}"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sldImg"/>
          </p:nvPr>
        </p:nvSpPr>
        <p:spPr>
          <a:xfrm>
            <a:off x="685800" y="1143000"/>
            <a:ext cx="5486040" cy="3085920"/>
          </a:xfrm>
          <a:prstGeom prst="rect">
            <a:avLst/>
          </a:prstGeom>
        </p:spPr>
      </p:sp>
      <p:sp>
        <p:nvSpPr>
          <p:cNvPr id="115" name="PlaceHolder 2"/>
          <p:cNvSpPr>
            <a:spLocks noGrp="1"/>
          </p:cNvSpPr>
          <p:nvPr>
            <p:ph type="body"/>
          </p:nvPr>
        </p:nvSpPr>
        <p:spPr>
          <a:xfrm>
            <a:off x="685800" y="4400640"/>
            <a:ext cx="5486040" cy="3600000"/>
          </a:xfrm>
          <a:prstGeom prst="rect">
            <a:avLst/>
          </a:prstGeom>
        </p:spPr>
        <p:txBody>
          <a:bodyPr/>
          <a:p>
            <a:endParaRPr b="0" lang="en-IN" sz="2000" spc="-1" strike="noStrike">
              <a:latin typeface="Arial"/>
            </a:endParaRPr>
          </a:p>
        </p:txBody>
      </p:sp>
      <p:sp>
        <p:nvSpPr>
          <p:cNvPr id="116" name="TextShape 3"/>
          <p:cNvSpPr txBox="1"/>
          <p:nvPr/>
        </p:nvSpPr>
        <p:spPr>
          <a:xfrm>
            <a:off x="3884760" y="8685360"/>
            <a:ext cx="2971440" cy="458280"/>
          </a:xfrm>
          <a:prstGeom prst="rect">
            <a:avLst/>
          </a:prstGeom>
          <a:noFill/>
          <a:ln>
            <a:noFill/>
          </a:ln>
        </p:spPr>
        <p:txBody>
          <a:bodyPr anchor="b"/>
          <a:p>
            <a:pPr algn="r">
              <a:lnSpc>
                <a:spcPct val="100000"/>
              </a:lnSpc>
            </a:pPr>
            <a:fld id="{B9AEEBC3-3968-420E-8BF6-16DF814DF23E}" type="slidenum">
              <a:rPr b="0" lang="en-IN" sz="1200" spc="-1" strike="noStrike">
                <a:solidFill>
                  <a:srgbClr val="000000"/>
                </a:solidFill>
                <a:latin typeface="+mn-lt"/>
                <a:ea typeface="+mn-ea"/>
              </a:rPr>
              <a:t>&lt;number&gt;</a:t>
            </a:fld>
            <a:endParaRPr b="0" lang="en-IN"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p>
            <a:pPr algn="ctr">
              <a:lnSpc>
                <a:spcPct val="90000"/>
              </a:lnSpc>
            </a:pPr>
            <a:r>
              <a:rPr b="0" lang="en-US" sz="6000" spc="-1" strike="noStrike">
                <a:solidFill>
                  <a:srgbClr val="000000"/>
                </a:solidFill>
                <a:latin typeface="Calibri Light"/>
              </a:rPr>
              <a:t>Click to edit Master title </a:t>
            </a:r>
            <a:r>
              <a:rPr b="0" lang="en-US" sz="6000" spc="-1" strike="noStrike">
                <a:solidFill>
                  <a:srgbClr val="000000"/>
                </a:solidFill>
                <a:latin typeface="Calibri Light"/>
              </a:rPr>
              <a:t>style</a:t>
            </a:r>
            <a:endParaRPr b="0" lang="en-US" sz="60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p>
            <a:pPr>
              <a:lnSpc>
                <a:spcPct val="100000"/>
              </a:lnSpc>
            </a:pPr>
            <a:fld id="{6B8D2D6F-D7E2-405E-9444-A23642BBBA7D}" type="datetime">
              <a:rPr b="0" lang="en-IN" sz="1200" spc="-1" strike="noStrike">
                <a:solidFill>
                  <a:srgbClr val="8b8b8b"/>
                </a:solidFill>
                <a:latin typeface="Calibri"/>
              </a:rPr>
              <a:t>31/03/20</a:t>
            </a:fld>
            <a:endParaRPr b="0" lang="en-IN"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p>
            <a:endParaRPr b="0" lang="en-IN"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p>
            <a:pPr algn="r">
              <a:lnSpc>
                <a:spcPct val="100000"/>
              </a:lnSpc>
            </a:pPr>
            <a:fld id="{00A71732-569C-4D3D-85D2-6DDA7FC46AFF}" type="slidenum">
              <a:rPr b="0" lang="en-IN" sz="1200" spc="-1" strike="noStrike">
                <a:solidFill>
                  <a:srgbClr val="8b8b8b"/>
                </a:solidFill>
                <a:latin typeface="Calibri"/>
              </a:rPr>
              <a:t>&lt;number&gt;</a:t>
            </a:fld>
            <a:endParaRPr b="0" lang="en-IN"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p>
            <a:pPr>
              <a:lnSpc>
                <a:spcPct val="90000"/>
              </a:lnSpc>
            </a:pPr>
            <a:r>
              <a:rPr b="0" lang="en-US" sz="4400" spc="-1" strike="noStrike">
                <a:solidFill>
                  <a:srgbClr val="000000"/>
                </a:solidFill>
                <a:latin typeface="Calibri Light"/>
              </a:rPr>
              <a:t>Click to edit </a:t>
            </a:r>
            <a:r>
              <a:rPr b="0" lang="en-US" sz="4400" spc="-1" strike="noStrike">
                <a:solidFill>
                  <a:srgbClr val="000000"/>
                </a:solidFill>
                <a:latin typeface="Calibri Light"/>
              </a:rPr>
              <a:t>Master title </a:t>
            </a:r>
            <a:r>
              <a:rPr b="0" lang="en-US" sz="4400" spc="-1" strike="noStrike">
                <a:solidFill>
                  <a:srgbClr val="000000"/>
                </a:solidFill>
                <a:latin typeface="Calibri Light"/>
              </a:rPr>
              <a:t>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p:nvPr>
        </p:nvSpPr>
        <p:spPr>
          <a:xfrm>
            <a:off x="838080" y="6356520"/>
            <a:ext cx="2742840" cy="364680"/>
          </a:xfrm>
          <a:prstGeom prst="rect">
            <a:avLst/>
          </a:prstGeom>
        </p:spPr>
        <p:txBody>
          <a:bodyPr anchor="ctr"/>
          <a:p>
            <a:pPr>
              <a:lnSpc>
                <a:spcPct val="100000"/>
              </a:lnSpc>
            </a:pPr>
            <a:fld id="{ADD84517-9328-488B-A9C4-3588A75DF944}" type="datetime">
              <a:rPr b="0" lang="en-IN" sz="1200" spc="-1" strike="noStrike">
                <a:solidFill>
                  <a:srgbClr val="8b8b8b"/>
                </a:solidFill>
                <a:latin typeface="Calibri"/>
              </a:rPr>
              <a:t>31/03/20</a:t>
            </a:fld>
            <a:endParaRPr b="0" lang="en-IN" sz="12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p>
            <a:endParaRPr b="0" lang="en-IN" sz="24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p>
            <a:pPr algn="r">
              <a:lnSpc>
                <a:spcPct val="100000"/>
              </a:lnSpc>
            </a:pPr>
            <a:fld id="{748A959C-36C4-416E-A596-1ABB7EFED854}" type="slidenum">
              <a:rPr b="0" lang="en-IN" sz="1200" spc="-1" strike="noStrike">
                <a:solidFill>
                  <a:srgbClr val="8b8b8b"/>
                </a:solidFill>
                <a:latin typeface="Calibri"/>
              </a:rPr>
              <a:t>&lt;number&gt;</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1523880" y="1122480"/>
            <a:ext cx="9143640" cy="2387160"/>
          </a:xfrm>
          <a:prstGeom prst="rect">
            <a:avLst/>
          </a:prstGeom>
          <a:noFill/>
          <a:ln>
            <a:noFill/>
          </a:ln>
        </p:spPr>
        <p:txBody>
          <a:bodyPr anchor="b"/>
          <a:p>
            <a:pPr algn="ctr">
              <a:lnSpc>
                <a:spcPct val="90000"/>
              </a:lnSpc>
            </a:pPr>
            <a:r>
              <a:rPr b="0" lang="en-US" sz="6000" spc="-1" strike="noStrike">
                <a:solidFill>
                  <a:srgbClr val="000000"/>
                </a:solidFill>
                <a:latin typeface="Calibri Light"/>
              </a:rPr>
              <a:t>KOORDYNATOR</a:t>
            </a:r>
            <a:endParaRPr b="0" lang="en-US" sz="6000" spc="-1" strike="noStrike">
              <a:solidFill>
                <a:srgbClr val="000000"/>
              </a:solidFill>
              <a:latin typeface="Calibri"/>
            </a:endParaRPr>
          </a:p>
        </p:txBody>
      </p:sp>
      <p:sp>
        <p:nvSpPr>
          <p:cNvPr id="89" name="TextShape 2"/>
          <p:cNvSpPr txBox="1"/>
          <p:nvPr/>
        </p:nvSpPr>
        <p:spPr>
          <a:xfrm>
            <a:off x="1523880" y="3602160"/>
            <a:ext cx="9143640" cy="1655280"/>
          </a:xfrm>
          <a:prstGeom prst="rect">
            <a:avLst/>
          </a:prstGeom>
          <a:noFill/>
          <a:ln>
            <a:noFill/>
          </a:ln>
        </p:spPr>
        <p:txBody>
          <a:bodyPr/>
          <a:p>
            <a:pPr algn="ctr">
              <a:lnSpc>
                <a:spcPct val="90000"/>
              </a:lnSpc>
              <a:spcBef>
                <a:spcPts val="1001"/>
              </a:spcBef>
            </a:pPr>
            <a:r>
              <a:rPr b="0" lang="en-IN" sz="2400" spc="-1" strike="noStrike">
                <a:solidFill>
                  <a:srgbClr val="000000"/>
                </a:solidFill>
                <a:latin typeface="Calibri"/>
              </a:rPr>
              <a:t>Complete Event Management Solution</a:t>
            </a:r>
            <a:endParaRPr b="0" lang="en-IN" sz="24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Participants</a:t>
            </a:r>
            <a:endParaRPr b="0" lang="en-US" sz="4400" spc="-1" strike="noStrike">
              <a:solidFill>
                <a:srgbClr val="000000"/>
              </a:solidFill>
              <a:latin typeface="Calibri"/>
            </a:endParaRPr>
          </a:p>
        </p:txBody>
      </p:sp>
      <p:graphicFrame>
        <p:nvGraphicFramePr>
          <p:cNvPr id="105" name="Table 2"/>
          <p:cNvGraphicFramePr/>
          <p:nvPr/>
        </p:nvGraphicFramePr>
        <p:xfrm>
          <a:off x="838080" y="1825560"/>
          <a:ext cx="10515240" cy="2435400"/>
        </p:xfrm>
        <a:graphic>
          <a:graphicData uri="http://schemas.openxmlformats.org/drawingml/2006/table">
            <a:tbl>
              <a:tblPr/>
              <a:tblGrid>
                <a:gridCol w="3504960"/>
                <a:gridCol w="3504960"/>
                <a:gridCol w="3505320"/>
              </a:tblGrid>
              <a:tr h="405720">
                <a:tc>
                  <a:txBody>
                    <a:bodyPr/>
                    <a:p>
                      <a:pPr>
                        <a:lnSpc>
                          <a:spcPct val="100000"/>
                        </a:lnSpc>
                      </a:pPr>
                      <a:r>
                        <a:rPr b="1" lang="en-IN" sz="1800" spc="-1" strike="noStrike">
                          <a:solidFill>
                            <a:srgbClr val="ffffff"/>
                          </a:solidFill>
                          <a:latin typeface="Calibri"/>
                        </a:rPr>
                        <a:t>Field</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nSpc>
                          <a:spcPct val="100000"/>
                        </a:lnSpc>
                      </a:pPr>
                      <a:r>
                        <a:rPr b="1" lang="en-IN" sz="1800" spc="-1" strike="noStrike">
                          <a:solidFill>
                            <a:srgbClr val="ffffff"/>
                          </a:solidFill>
                          <a:latin typeface="Calibri"/>
                        </a:rPr>
                        <a:t>Type</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nSpc>
                          <a:spcPct val="100000"/>
                        </a:lnSpc>
                      </a:pPr>
                      <a:r>
                        <a:rPr b="1" lang="en-IN" sz="1800" spc="-1" strike="noStrike">
                          <a:solidFill>
                            <a:srgbClr val="ffffff"/>
                          </a:solidFill>
                          <a:latin typeface="Calibri"/>
                        </a:rPr>
                        <a:t>Constraints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405720">
                <a:tc>
                  <a:txBody>
                    <a:bodyPr/>
                    <a:p>
                      <a:pPr>
                        <a:lnSpc>
                          <a:spcPct val="100000"/>
                        </a:lnSpc>
                      </a:pPr>
                      <a:r>
                        <a:rPr b="0" lang="en-IN" sz="1800" spc="-1" strike="noStrike">
                          <a:solidFill>
                            <a:srgbClr val="000000"/>
                          </a:solidFill>
                          <a:latin typeface="Calibri"/>
                        </a:rPr>
                        <a:t>Name</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IN" sz="1800" spc="-1" strike="noStrike">
                          <a:solidFill>
                            <a:srgbClr val="000000"/>
                          </a:solidFill>
                          <a:latin typeface="Calibri"/>
                        </a:rPr>
                        <a:t>String</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IN" sz="1800" spc="-1" strike="noStrike">
                          <a:solidFill>
                            <a:srgbClr val="000000"/>
                          </a:solidFill>
                          <a:latin typeface="Calibri"/>
                        </a:rPr>
                        <a:t>Required</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05720">
                <a:tc>
                  <a:txBody>
                    <a:bodyPr/>
                    <a:p>
                      <a:pPr>
                        <a:lnSpc>
                          <a:spcPct val="100000"/>
                        </a:lnSpc>
                      </a:pPr>
                      <a:r>
                        <a:rPr b="0" lang="en-IN" sz="1800" spc="-1" strike="noStrike">
                          <a:solidFill>
                            <a:srgbClr val="000000"/>
                          </a:solidFill>
                          <a:latin typeface="Calibri"/>
                        </a:rPr>
                        <a:t>Email</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b="0" lang="en-IN" sz="1800" spc="-1" strike="noStrike">
                          <a:solidFill>
                            <a:srgbClr val="000000"/>
                          </a:solidFill>
                          <a:latin typeface="Calibri"/>
                        </a:rPr>
                        <a:t>String</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b="0" lang="en-IN" sz="1800" spc="-1" strike="noStrike">
                          <a:solidFill>
                            <a:srgbClr val="000000"/>
                          </a:solidFill>
                          <a:latin typeface="Calibri"/>
                        </a:rPr>
                        <a:t>Required</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05720">
                <a:tc>
                  <a:txBody>
                    <a:bodyPr/>
                    <a:p>
                      <a:pPr>
                        <a:lnSpc>
                          <a:spcPct val="100000"/>
                        </a:lnSpc>
                      </a:pPr>
                      <a:r>
                        <a:rPr b="0" lang="en-IN" sz="1800" spc="-1" strike="noStrike">
                          <a:solidFill>
                            <a:srgbClr val="000000"/>
                          </a:solidFill>
                          <a:latin typeface="Calibri"/>
                        </a:rPr>
                        <a:t>Address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IN" sz="1800" spc="-1" strike="noStrike">
                          <a:solidFill>
                            <a:srgbClr val="000000"/>
                          </a:solidFill>
                          <a:latin typeface="Calibri"/>
                        </a:rPr>
                        <a:t>String</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IN" sz="1800" spc="-1" strike="noStrike">
                          <a:solidFill>
                            <a:srgbClr val="000000"/>
                          </a:solidFill>
                          <a:latin typeface="Calibri"/>
                        </a:rPr>
                        <a:t>Required</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05720">
                <a:tc>
                  <a:txBody>
                    <a:bodyPr/>
                    <a:p>
                      <a:pPr>
                        <a:lnSpc>
                          <a:spcPct val="100000"/>
                        </a:lnSpc>
                      </a:pPr>
                      <a:r>
                        <a:rPr b="0" lang="en-IN" sz="1800" spc="-1" strike="noStrike">
                          <a:solidFill>
                            <a:srgbClr val="000000"/>
                          </a:solidFill>
                          <a:latin typeface="Calibri"/>
                        </a:rPr>
                        <a:t>Company</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b="0" lang="en-IN" sz="1800" spc="-1" strike="noStrike">
                          <a:solidFill>
                            <a:srgbClr val="000000"/>
                          </a:solidFill>
                          <a:latin typeface="Calibri"/>
                        </a:rPr>
                        <a:t>String</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b="0" lang="en-IN" sz="1800" spc="-1" strike="noStrike">
                          <a:solidFill>
                            <a:srgbClr val="000000"/>
                          </a:solidFill>
                          <a:latin typeface="Calibri"/>
                        </a:rPr>
                        <a:t>Not Required</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06800">
                <a:tc>
                  <a:txBody>
                    <a:bodyPr/>
                    <a:p>
                      <a:pPr>
                        <a:lnSpc>
                          <a:spcPct val="100000"/>
                        </a:lnSpc>
                      </a:pPr>
                      <a:r>
                        <a:rPr b="0" lang="en-IN" sz="1800" spc="-1" strike="noStrike">
                          <a:solidFill>
                            <a:srgbClr val="000000"/>
                          </a:solidFill>
                          <a:latin typeface="Calibri"/>
                        </a:rPr>
                        <a:t>Event</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IN" sz="1800" spc="-1" strike="noStrike">
                          <a:solidFill>
                            <a:srgbClr val="000000"/>
                          </a:solidFill>
                          <a:latin typeface="Calibri"/>
                        </a:rPr>
                        <a:t>ObjectId</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IN" sz="1800" spc="-1" strike="noStrike">
                          <a:solidFill>
                            <a:srgbClr val="000000"/>
                          </a:solidFill>
                          <a:latin typeface="Calibri"/>
                        </a:rPr>
                        <a:t>Foreign Key</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bl>
          </a:graphicData>
        </a:graphic>
      </p:graphicFrame>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Volunteer</a:t>
            </a:r>
            <a:endParaRPr b="0" lang="en-US" sz="4400" spc="-1" strike="noStrike">
              <a:solidFill>
                <a:srgbClr val="000000"/>
              </a:solidFill>
              <a:latin typeface="Calibri"/>
            </a:endParaRPr>
          </a:p>
        </p:txBody>
      </p:sp>
      <p:graphicFrame>
        <p:nvGraphicFramePr>
          <p:cNvPr id="107" name="Table 2"/>
          <p:cNvGraphicFramePr/>
          <p:nvPr/>
        </p:nvGraphicFramePr>
        <p:xfrm>
          <a:off x="838080" y="1825560"/>
          <a:ext cx="10515240" cy="2435400"/>
        </p:xfrm>
        <a:graphic>
          <a:graphicData uri="http://schemas.openxmlformats.org/drawingml/2006/table">
            <a:tbl>
              <a:tblPr/>
              <a:tblGrid>
                <a:gridCol w="3504960"/>
                <a:gridCol w="3504960"/>
                <a:gridCol w="3505320"/>
              </a:tblGrid>
              <a:tr h="405720">
                <a:tc>
                  <a:txBody>
                    <a:bodyPr/>
                    <a:p>
                      <a:pPr>
                        <a:lnSpc>
                          <a:spcPct val="100000"/>
                        </a:lnSpc>
                      </a:pPr>
                      <a:r>
                        <a:rPr b="1" lang="en-IN" sz="1800" spc="-1" strike="noStrike">
                          <a:solidFill>
                            <a:srgbClr val="ffffff"/>
                          </a:solidFill>
                          <a:latin typeface="Calibri"/>
                        </a:rPr>
                        <a:t>Field</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nSpc>
                          <a:spcPct val="100000"/>
                        </a:lnSpc>
                      </a:pPr>
                      <a:r>
                        <a:rPr b="1" lang="en-IN" sz="1800" spc="-1" strike="noStrike">
                          <a:solidFill>
                            <a:srgbClr val="ffffff"/>
                          </a:solidFill>
                          <a:latin typeface="Calibri"/>
                        </a:rPr>
                        <a:t>Type</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nSpc>
                          <a:spcPct val="100000"/>
                        </a:lnSpc>
                      </a:pPr>
                      <a:r>
                        <a:rPr b="1" lang="en-IN" sz="1800" spc="-1" strike="noStrike">
                          <a:solidFill>
                            <a:srgbClr val="ffffff"/>
                          </a:solidFill>
                          <a:latin typeface="Calibri"/>
                        </a:rPr>
                        <a:t>Constraints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405720">
                <a:tc>
                  <a:txBody>
                    <a:bodyPr/>
                    <a:p>
                      <a:pPr>
                        <a:lnSpc>
                          <a:spcPct val="100000"/>
                        </a:lnSpc>
                      </a:pPr>
                      <a:r>
                        <a:rPr b="0" lang="en-IN" sz="1800" spc="-1" strike="noStrike">
                          <a:solidFill>
                            <a:srgbClr val="000000"/>
                          </a:solidFill>
                          <a:latin typeface="Calibri"/>
                        </a:rPr>
                        <a:t>Name</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IN" sz="1800" spc="-1" strike="noStrike">
                          <a:solidFill>
                            <a:srgbClr val="000000"/>
                          </a:solidFill>
                          <a:latin typeface="Calibri"/>
                        </a:rPr>
                        <a:t>String</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IN" sz="1800" spc="-1" strike="noStrike">
                          <a:solidFill>
                            <a:srgbClr val="000000"/>
                          </a:solidFill>
                          <a:latin typeface="Calibri"/>
                        </a:rPr>
                        <a:t>Required</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05720">
                <a:tc>
                  <a:txBody>
                    <a:bodyPr/>
                    <a:p>
                      <a:pPr>
                        <a:lnSpc>
                          <a:spcPct val="100000"/>
                        </a:lnSpc>
                      </a:pPr>
                      <a:r>
                        <a:rPr b="0" lang="en-IN" sz="1800" spc="-1" strike="noStrike">
                          <a:solidFill>
                            <a:srgbClr val="000000"/>
                          </a:solidFill>
                          <a:latin typeface="Calibri"/>
                        </a:rPr>
                        <a:t>Email</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b="0" lang="en-IN" sz="1800" spc="-1" strike="noStrike">
                          <a:solidFill>
                            <a:srgbClr val="000000"/>
                          </a:solidFill>
                          <a:latin typeface="Calibri"/>
                        </a:rPr>
                        <a:t>String</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b="0" lang="en-IN" sz="1800" spc="-1" strike="noStrike">
                          <a:solidFill>
                            <a:srgbClr val="000000"/>
                          </a:solidFill>
                          <a:latin typeface="Calibri"/>
                        </a:rPr>
                        <a:t>Required</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05720">
                <a:tc>
                  <a:txBody>
                    <a:bodyPr/>
                    <a:p>
                      <a:pPr>
                        <a:lnSpc>
                          <a:spcPct val="100000"/>
                        </a:lnSpc>
                      </a:pPr>
                      <a:r>
                        <a:rPr b="0" lang="en-IN" sz="1800" spc="-1" strike="noStrike">
                          <a:solidFill>
                            <a:srgbClr val="000000"/>
                          </a:solidFill>
                          <a:latin typeface="Calibri"/>
                        </a:rPr>
                        <a:t>Address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IN" sz="1800" spc="-1" strike="noStrike">
                          <a:solidFill>
                            <a:srgbClr val="000000"/>
                          </a:solidFill>
                          <a:latin typeface="Calibri"/>
                        </a:rPr>
                        <a:t>String</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IN" sz="1800" spc="-1" strike="noStrike">
                          <a:solidFill>
                            <a:srgbClr val="000000"/>
                          </a:solidFill>
                          <a:latin typeface="Calibri"/>
                        </a:rPr>
                        <a:t>Required</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05720">
                <a:tc>
                  <a:txBody>
                    <a:bodyPr/>
                    <a:p>
                      <a:pPr>
                        <a:lnSpc>
                          <a:spcPct val="100000"/>
                        </a:lnSpc>
                      </a:pPr>
                      <a:r>
                        <a:rPr b="0" lang="en-IN" sz="1800" spc="-1" strike="noStrike">
                          <a:solidFill>
                            <a:srgbClr val="000000"/>
                          </a:solidFill>
                          <a:latin typeface="Calibri"/>
                        </a:rPr>
                        <a:t>Company</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b="0" lang="en-IN" sz="1800" spc="-1" strike="noStrike">
                          <a:solidFill>
                            <a:srgbClr val="000000"/>
                          </a:solidFill>
                          <a:latin typeface="Calibri"/>
                        </a:rPr>
                        <a:t>String</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b="0" lang="en-IN" sz="1800" spc="-1" strike="noStrike">
                          <a:solidFill>
                            <a:srgbClr val="000000"/>
                          </a:solidFill>
                          <a:latin typeface="Calibri"/>
                        </a:rPr>
                        <a:t>Not Required</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06800">
                <a:tc>
                  <a:txBody>
                    <a:bodyPr/>
                    <a:p>
                      <a:pPr>
                        <a:lnSpc>
                          <a:spcPct val="100000"/>
                        </a:lnSpc>
                      </a:pPr>
                      <a:r>
                        <a:rPr b="0" lang="en-IN" sz="1800" spc="-1" strike="noStrike">
                          <a:solidFill>
                            <a:srgbClr val="000000"/>
                          </a:solidFill>
                          <a:latin typeface="Calibri"/>
                        </a:rPr>
                        <a:t>Event</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IN" sz="1800" spc="-1" strike="noStrike">
                          <a:solidFill>
                            <a:srgbClr val="000000"/>
                          </a:solidFill>
                          <a:latin typeface="Calibri"/>
                        </a:rPr>
                        <a:t>ObjectId</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IN" sz="1800" spc="-1" strike="noStrike">
                          <a:solidFill>
                            <a:srgbClr val="000000"/>
                          </a:solidFill>
                          <a:latin typeface="Calibri"/>
                        </a:rPr>
                        <a:t>Foreign Key</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bl>
          </a:graphicData>
        </a:graphic>
      </p:graphicFrame>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Activities</a:t>
            </a:r>
            <a:endParaRPr b="0" lang="en-US" sz="4400" spc="-1" strike="noStrike">
              <a:solidFill>
                <a:srgbClr val="000000"/>
              </a:solidFill>
              <a:latin typeface="Calibri"/>
            </a:endParaRPr>
          </a:p>
        </p:txBody>
      </p:sp>
      <p:graphicFrame>
        <p:nvGraphicFramePr>
          <p:cNvPr id="109" name="Table 2"/>
          <p:cNvGraphicFramePr/>
          <p:nvPr/>
        </p:nvGraphicFramePr>
        <p:xfrm>
          <a:off x="838080" y="1825560"/>
          <a:ext cx="10515240" cy="648720"/>
        </p:xfrm>
        <a:graphic>
          <a:graphicData uri="http://schemas.openxmlformats.org/drawingml/2006/table">
            <a:tbl>
              <a:tblPr/>
              <a:tblGrid>
                <a:gridCol w="3504960"/>
                <a:gridCol w="3504960"/>
                <a:gridCol w="3505320"/>
              </a:tblGrid>
              <a:tr h="357120">
                <a:tc>
                  <a:txBody>
                    <a:bodyPr/>
                    <a:p>
                      <a:pPr>
                        <a:lnSpc>
                          <a:spcPct val="100000"/>
                        </a:lnSpc>
                      </a:pPr>
                      <a:r>
                        <a:rPr b="1" lang="en-IN" sz="1800" spc="-1" strike="noStrike">
                          <a:solidFill>
                            <a:srgbClr val="ffffff"/>
                          </a:solidFill>
                          <a:latin typeface="Calibri"/>
                        </a:rPr>
                        <a:t>Field</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nSpc>
                          <a:spcPct val="100000"/>
                        </a:lnSpc>
                      </a:pPr>
                      <a:r>
                        <a:rPr b="1" lang="en-IN" sz="1800" spc="-1" strike="noStrike">
                          <a:solidFill>
                            <a:srgbClr val="ffffff"/>
                          </a:solidFill>
                          <a:latin typeface="Calibri"/>
                        </a:rPr>
                        <a:t>Type</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nSpc>
                          <a:spcPct val="100000"/>
                        </a:lnSpc>
                      </a:pPr>
                      <a:r>
                        <a:rPr b="1" lang="en-IN" sz="1800" spc="-1" strike="noStrike">
                          <a:solidFill>
                            <a:srgbClr val="ffffff"/>
                          </a:solidFill>
                          <a:latin typeface="Calibri"/>
                        </a:rPr>
                        <a:t>Constraints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357120">
                <a:tc>
                  <a:txBody>
                    <a:bodyPr/>
                    <a:p>
                      <a:pPr>
                        <a:lnSpc>
                          <a:spcPct val="100000"/>
                        </a:lnSpc>
                      </a:pPr>
                      <a:r>
                        <a:rPr b="0" lang="en-IN" sz="1800" spc="-1" strike="noStrike">
                          <a:solidFill>
                            <a:srgbClr val="000000"/>
                          </a:solidFill>
                          <a:latin typeface="Calibri"/>
                        </a:rPr>
                        <a:t>Name</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IN" sz="1800" spc="-1" strike="noStrike">
                          <a:solidFill>
                            <a:srgbClr val="000000"/>
                          </a:solidFill>
                          <a:latin typeface="Calibri"/>
                        </a:rPr>
                        <a:t>String</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IN" sz="1800" spc="-1" strike="noStrike">
                          <a:solidFill>
                            <a:srgbClr val="000000"/>
                          </a:solidFill>
                          <a:latin typeface="Calibri"/>
                        </a:rPr>
                        <a:t>Required</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357120">
                <a:tc>
                  <a:txBody>
                    <a:bodyPr/>
                    <a:p>
                      <a:pPr>
                        <a:lnSpc>
                          <a:spcPct val="100000"/>
                        </a:lnSpc>
                      </a:pPr>
                      <a:r>
                        <a:rPr b="0" lang="en-IN" sz="1800" spc="-1" strike="noStrike">
                          <a:solidFill>
                            <a:srgbClr val="000000"/>
                          </a:solidFill>
                          <a:latin typeface="Calibri"/>
                        </a:rPr>
                        <a:t>Value</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b="0" lang="en-IN" sz="1800" spc="-1" strike="noStrike">
                          <a:solidFill>
                            <a:srgbClr val="000000"/>
                          </a:solidFill>
                          <a:latin typeface="Calibri"/>
                        </a:rPr>
                        <a:t>Boolean</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b="0" lang="en-IN" sz="1800" spc="-1" strike="noStrike">
                          <a:solidFill>
                            <a:srgbClr val="000000"/>
                          </a:solidFill>
                          <a:latin typeface="Calibri"/>
                        </a:rPr>
                        <a:t>Required</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bl>
          </a:graphicData>
        </a:graphic>
      </p:graphicFrame>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Git History</a:t>
            </a:r>
            <a:endParaRPr b="0" lang="en-US" sz="4400" spc="-1" strike="noStrike">
              <a:solidFill>
                <a:srgbClr val="000000"/>
              </a:solidFill>
              <a:latin typeface="Calibri"/>
            </a:endParaRPr>
          </a:p>
        </p:txBody>
      </p:sp>
      <p:pic>
        <p:nvPicPr>
          <p:cNvPr id="111" name="Content Placeholder 3" descr=""/>
          <p:cNvPicPr/>
          <p:nvPr/>
        </p:nvPicPr>
        <p:blipFill>
          <a:blip r:embed="rId1"/>
          <a:stretch/>
        </p:blipFill>
        <p:spPr>
          <a:xfrm>
            <a:off x="2228040" y="1825560"/>
            <a:ext cx="7735320" cy="435096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2" name="Content Placeholder 3" descr=""/>
          <p:cNvPicPr/>
          <p:nvPr/>
        </p:nvPicPr>
        <p:blipFill>
          <a:blip r:embed="rId1"/>
          <a:stretch/>
        </p:blipFill>
        <p:spPr>
          <a:xfrm>
            <a:off x="0" y="0"/>
            <a:ext cx="12085920" cy="6798240"/>
          </a:xfrm>
          <a:prstGeom prst="rect">
            <a:avLst/>
          </a:prstGeom>
          <a:ln>
            <a:noFill/>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3" name="Content Placeholder 3" descr=""/>
          <p:cNvPicPr/>
          <p:nvPr/>
        </p:nvPicPr>
        <p:blipFill>
          <a:blip r:embed="rId1"/>
          <a:stretch/>
        </p:blipFill>
        <p:spPr>
          <a:xfrm>
            <a:off x="69840" y="0"/>
            <a:ext cx="12054960" cy="6780600"/>
          </a:xfrm>
          <a:prstGeom prst="rect">
            <a:avLst/>
          </a:prstGeom>
          <a:ln>
            <a:noFill/>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Description of Project</a:t>
            </a:r>
            <a:endParaRPr b="0" lang="en-US" sz="4400" spc="-1" strike="noStrike">
              <a:solidFill>
                <a:srgbClr val="000000"/>
              </a:solidFill>
              <a:latin typeface="Calibri"/>
            </a:endParaRPr>
          </a:p>
        </p:txBody>
      </p:sp>
      <p:sp>
        <p:nvSpPr>
          <p:cNvPr id="91" name="TextShape 2"/>
          <p:cNvSpPr txBox="1"/>
          <p:nvPr/>
        </p:nvSpPr>
        <p:spPr>
          <a:xfrm>
            <a:off x="838080" y="1825560"/>
            <a:ext cx="10515240" cy="4350960"/>
          </a:xfrm>
          <a:prstGeom prst="rect">
            <a:avLst/>
          </a:prstGeom>
          <a:noFill/>
          <a:ln>
            <a:noFill/>
          </a:ln>
        </p:spPr>
        <p:txBody>
          <a:bodyPr>
            <a:normAutofit/>
          </a:bodyPr>
          <a:p>
            <a:pPr>
              <a:lnSpc>
                <a:spcPct val="90000"/>
              </a:lnSpc>
              <a:spcBef>
                <a:spcPts val="1001"/>
              </a:spcBef>
            </a:pPr>
            <a:r>
              <a:rPr b="0" lang="en-US" sz="2400" spc="-1" strike="noStrike">
                <a:solidFill>
                  <a:srgbClr val="000000"/>
                </a:solidFill>
                <a:latin typeface="Calibri"/>
              </a:rPr>
              <a:t>The  main purpose of this is provide a solution for Event Management. Mainly co-ordintate different persons involved in the process of coordinating people. Failure of most events occur due to bad planning and manage people. It will reduce paper work as well as save time money and money which is used for managing people. The project have big scope to do. Provides portal for registration of participant  and volunteers according to the events. Provide participant details, Volunteer details and qr code scan and read facilities.</a:t>
            </a:r>
            <a:endParaRPr b="0" lang="en-US" sz="2400" spc="-1" strike="noStrike">
              <a:solidFill>
                <a:srgbClr val="000000"/>
              </a:solidFill>
              <a:latin typeface="Calibri"/>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838080" y="365040"/>
            <a:ext cx="2800800" cy="585000"/>
          </a:xfrm>
          <a:prstGeom prst="rect">
            <a:avLst/>
          </a:prstGeom>
          <a:noFill/>
          <a:ln>
            <a:noFill/>
          </a:ln>
        </p:spPr>
        <p:txBody>
          <a:bodyPr anchor="ctr">
            <a:normAutofit/>
          </a:bodyPr>
          <a:p>
            <a:pPr>
              <a:lnSpc>
                <a:spcPct val="90000"/>
              </a:lnSpc>
            </a:pPr>
            <a:r>
              <a:rPr b="0" lang="en-US" sz="4400" spc="-1" strike="noStrike">
                <a:solidFill>
                  <a:srgbClr val="000000"/>
                </a:solidFill>
                <a:latin typeface="Calibri Light"/>
              </a:rPr>
              <a:t>User Story</a:t>
            </a:r>
            <a:endParaRPr b="0" lang="en-US" sz="4400" spc="-1" strike="noStrike">
              <a:solidFill>
                <a:srgbClr val="000000"/>
              </a:solidFill>
              <a:latin typeface="Calibri"/>
            </a:endParaRPr>
          </a:p>
        </p:txBody>
      </p:sp>
      <p:pic>
        <p:nvPicPr>
          <p:cNvPr id="93" name="Content Placeholder 3" descr=""/>
          <p:cNvPicPr/>
          <p:nvPr/>
        </p:nvPicPr>
        <p:blipFill>
          <a:blip r:embed="rId1"/>
          <a:stretch/>
        </p:blipFill>
        <p:spPr>
          <a:xfrm>
            <a:off x="0" y="950760"/>
            <a:ext cx="11886840" cy="5747400"/>
          </a:xfrm>
          <a:prstGeom prst="rect">
            <a:avLst/>
          </a:prstGeom>
          <a:ln>
            <a:noFill/>
          </a:ln>
        </p:spPr>
      </p:pic>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DFD</a:t>
            </a:r>
            <a:endParaRPr b="0" lang="en-US" sz="4400" spc="-1" strike="noStrike">
              <a:solidFill>
                <a:srgbClr val="000000"/>
              </a:solidFill>
              <a:latin typeface="Calibri"/>
            </a:endParaRPr>
          </a:p>
        </p:txBody>
      </p:sp>
      <p:pic>
        <p:nvPicPr>
          <p:cNvPr id="95" name="" descr=""/>
          <p:cNvPicPr/>
          <p:nvPr/>
        </p:nvPicPr>
        <p:blipFill>
          <a:blip r:embed="rId1"/>
          <a:stretch/>
        </p:blipFill>
        <p:spPr>
          <a:xfrm>
            <a:off x="837720" y="3393720"/>
            <a:ext cx="10515240" cy="121464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6" name="" descr=""/>
          <p:cNvPicPr/>
          <p:nvPr/>
        </p:nvPicPr>
        <p:blipFill>
          <a:blip r:embed="rId1"/>
          <a:stretch/>
        </p:blipFill>
        <p:spPr>
          <a:xfrm>
            <a:off x="2731680" y="3089880"/>
            <a:ext cx="6867000" cy="771120"/>
          </a:xfrm>
          <a:prstGeom prst="rect">
            <a:avLst/>
          </a:prstGeom>
          <a:ln>
            <a:noFill/>
          </a:ln>
        </p:spPr>
      </p:pic>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7" name="" descr=""/>
          <p:cNvPicPr/>
          <p:nvPr/>
        </p:nvPicPr>
        <p:blipFill>
          <a:blip r:embed="rId1"/>
          <a:stretch/>
        </p:blipFill>
        <p:spPr>
          <a:xfrm>
            <a:off x="2731680" y="3089880"/>
            <a:ext cx="6867000" cy="771120"/>
          </a:xfrm>
          <a:prstGeom prst="rect">
            <a:avLst/>
          </a:prstGeom>
          <a:ln>
            <a:noFill/>
          </a:ln>
        </p:spPr>
      </p:pic>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8" name="" descr=""/>
          <p:cNvPicPr/>
          <p:nvPr/>
        </p:nvPicPr>
        <p:blipFill>
          <a:blip r:embed="rId1"/>
          <a:stretch/>
        </p:blipFill>
        <p:spPr>
          <a:xfrm>
            <a:off x="1791360" y="1825560"/>
            <a:ext cx="8607960" cy="4350960"/>
          </a:xfrm>
          <a:prstGeom prst="rect">
            <a:avLst/>
          </a:prstGeom>
          <a:ln>
            <a:noFill/>
          </a:ln>
        </p:spPr>
      </p:pic>
      <p:sp>
        <p:nvSpPr>
          <p:cNvPr id="99" name="TextShape 1"/>
          <p:cNvSpPr txBox="1"/>
          <p:nvPr/>
        </p:nvSpPr>
        <p:spPr>
          <a:xfrm>
            <a:off x="838440" y="365400"/>
            <a:ext cx="10515240" cy="1325160"/>
          </a:xfrm>
          <a:prstGeom prst="rect">
            <a:avLst/>
          </a:prstGeom>
          <a:noFill/>
          <a:ln>
            <a:noFill/>
          </a:ln>
        </p:spPr>
        <p:txBody>
          <a:bodyPr lIns="0" rIns="0" tIns="0" bIns="0" anchor="ctr"/>
          <a:p>
            <a:r>
              <a:rPr b="0" lang="en-US" sz="1800" spc="-1" strike="noStrike">
                <a:solidFill>
                  <a:srgbClr val="000000"/>
                </a:solidFill>
                <a:latin typeface="Calibri"/>
              </a:rPr>
              <a:t>Level 2</a:t>
            </a:r>
            <a:endParaRPr b="0" lang="en-US" sz="1800" spc="-1" strike="noStrike">
              <a:solidFill>
                <a:srgbClr val="000000"/>
              </a:solidFill>
              <a:latin typeface="Calibri"/>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Table Design - Coordinators</a:t>
            </a:r>
            <a:endParaRPr b="0" lang="en-US" sz="4400" spc="-1" strike="noStrike">
              <a:solidFill>
                <a:srgbClr val="000000"/>
              </a:solidFill>
              <a:latin typeface="Calibri"/>
            </a:endParaRPr>
          </a:p>
        </p:txBody>
      </p:sp>
      <p:graphicFrame>
        <p:nvGraphicFramePr>
          <p:cNvPr id="101" name="Table 2"/>
          <p:cNvGraphicFramePr/>
          <p:nvPr/>
        </p:nvGraphicFramePr>
        <p:xfrm>
          <a:off x="838080" y="1825560"/>
          <a:ext cx="10515240" cy="2435400"/>
        </p:xfrm>
        <a:graphic>
          <a:graphicData uri="http://schemas.openxmlformats.org/drawingml/2006/table">
            <a:tbl>
              <a:tblPr/>
              <a:tblGrid>
                <a:gridCol w="3504960"/>
                <a:gridCol w="3504960"/>
                <a:gridCol w="3505320"/>
              </a:tblGrid>
              <a:tr h="405720">
                <a:tc>
                  <a:txBody>
                    <a:bodyPr/>
                    <a:p>
                      <a:pPr>
                        <a:lnSpc>
                          <a:spcPct val="100000"/>
                        </a:lnSpc>
                      </a:pPr>
                      <a:r>
                        <a:rPr b="1" lang="en-IN" sz="1800" spc="-1" strike="noStrike">
                          <a:solidFill>
                            <a:srgbClr val="ffffff"/>
                          </a:solidFill>
                          <a:latin typeface="Calibri"/>
                        </a:rPr>
                        <a:t>Field</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nSpc>
                          <a:spcPct val="100000"/>
                        </a:lnSpc>
                      </a:pPr>
                      <a:r>
                        <a:rPr b="1" lang="en-IN" sz="1800" spc="-1" strike="noStrike">
                          <a:solidFill>
                            <a:srgbClr val="ffffff"/>
                          </a:solidFill>
                          <a:latin typeface="Calibri"/>
                        </a:rPr>
                        <a:t>Type</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nSpc>
                          <a:spcPct val="100000"/>
                        </a:lnSpc>
                      </a:pPr>
                      <a:r>
                        <a:rPr b="1" lang="en-IN" sz="1800" spc="-1" strike="noStrike">
                          <a:solidFill>
                            <a:srgbClr val="ffffff"/>
                          </a:solidFill>
                          <a:latin typeface="Calibri"/>
                        </a:rPr>
                        <a:t>Constraints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405720">
                <a:tc>
                  <a:txBody>
                    <a:bodyPr/>
                    <a:p>
                      <a:pPr>
                        <a:lnSpc>
                          <a:spcPct val="100000"/>
                        </a:lnSpc>
                      </a:pPr>
                      <a:r>
                        <a:rPr b="0" lang="en-IN" sz="1800" spc="-1" strike="noStrike">
                          <a:solidFill>
                            <a:srgbClr val="000000"/>
                          </a:solidFill>
                          <a:latin typeface="Calibri"/>
                        </a:rPr>
                        <a:t>Name</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IN" sz="1800" spc="-1" strike="noStrike">
                          <a:solidFill>
                            <a:srgbClr val="000000"/>
                          </a:solidFill>
                          <a:latin typeface="Calibri"/>
                        </a:rPr>
                        <a:t>String</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IN" sz="1800" spc="-1" strike="noStrike">
                          <a:solidFill>
                            <a:srgbClr val="000000"/>
                          </a:solidFill>
                          <a:latin typeface="Calibri"/>
                        </a:rPr>
                        <a:t>Required</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05720">
                <a:tc>
                  <a:txBody>
                    <a:bodyPr/>
                    <a:p>
                      <a:pPr>
                        <a:lnSpc>
                          <a:spcPct val="100000"/>
                        </a:lnSpc>
                      </a:pPr>
                      <a:r>
                        <a:rPr b="0" lang="en-IN" sz="1800" spc="-1" strike="noStrike">
                          <a:solidFill>
                            <a:srgbClr val="000000"/>
                          </a:solidFill>
                          <a:latin typeface="Calibri"/>
                        </a:rPr>
                        <a:t>Email</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b="0" lang="en-IN" sz="1800" spc="-1" strike="noStrike">
                          <a:solidFill>
                            <a:srgbClr val="000000"/>
                          </a:solidFill>
                          <a:latin typeface="Calibri"/>
                        </a:rPr>
                        <a:t>String</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b="0" lang="en-IN" sz="1800" spc="-1" strike="noStrike">
                          <a:solidFill>
                            <a:srgbClr val="000000"/>
                          </a:solidFill>
                          <a:latin typeface="Calibri"/>
                        </a:rPr>
                        <a:t>Required</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05720">
                <a:tc>
                  <a:txBody>
                    <a:bodyPr/>
                    <a:p>
                      <a:pPr>
                        <a:lnSpc>
                          <a:spcPct val="100000"/>
                        </a:lnSpc>
                      </a:pPr>
                      <a:r>
                        <a:rPr b="0" lang="en-IN" sz="1800" spc="-1" strike="noStrike">
                          <a:solidFill>
                            <a:srgbClr val="000000"/>
                          </a:solidFill>
                          <a:latin typeface="Calibri"/>
                        </a:rPr>
                        <a:t>Password</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IN" sz="1800" spc="-1" strike="noStrike">
                          <a:solidFill>
                            <a:srgbClr val="000000"/>
                          </a:solidFill>
                          <a:latin typeface="Calibri"/>
                        </a:rPr>
                        <a:t>String</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IN" sz="1800" spc="-1" strike="noStrike">
                          <a:solidFill>
                            <a:srgbClr val="000000"/>
                          </a:solidFill>
                          <a:latin typeface="Calibri"/>
                        </a:rPr>
                        <a:t>Required</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05720">
                <a:tc>
                  <a:txBody>
                    <a:bodyPr/>
                    <a:p>
                      <a:pPr>
                        <a:lnSpc>
                          <a:spcPct val="100000"/>
                        </a:lnSpc>
                      </a:pPr>
                      <a:r>
                        <a:rPr b="0" lang="en-IN" sz="1800" spc="-1" strike="noStrike">
                          <a:solidFill>
                            <a:srgbClr val="000000"/>
                          </a:solidFill>
                          <a:latin typeface="Calibri"/>
                        </a:rPr>
                        <a:t>Companyname</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b="0" lang="en-IN" sz="1800" spc="-1" strike="noStrike">
                          <a:solidFill>
                            <a:srgbClr val="000000"/>
                          </a:solidFill>
                          <a:latin typeface="Calibri"/>
                        </a:rPr>
                        <a:t>String</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b="0" lang="en-IN" sz="1800" spc="-1" strike="noStrike">
                          <a:solidFill>
                            <a:srgbClr val="000000"/>
                          </a:solidFill>
                          <a:latin typeface="Calibri"/>
                        </a:rPr>
                        <a:t>Not Required</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06800">
                <a:tc>
                  <a:txBody>
                    <a:bodyPr/>
                    <a:p>
                      <a:pPr>
                        <a:lnSpc>
                          <a:spcPct val="100000"/>
                        </a:lnSpc>
                      </a:pPr>
                      <a:r>
                        <a:rPr b="0" lang="en-IN" sz="1800" spc="-1" strike="noStrike">
                          <a:solidFill>
                            <a:srgbClr val="000000"/>
                          </a:solidFill>
                          <a:latin typeface="Calibri"/>
                        </a:rPr>
                        <a:t>Date</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IN" sz="1800" spc="-1" strike="noStrike">
                          <a:solidFill>
                            <a:srgbClr val="000000"/>
                          </a:solidFill>
                          <a:latin typeface="Calibri"/>
                        </a:rPr>
                        <a:t>Date</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IN" sz="1800" spc="-1" strike="noStrike">
                          <a:solidFill>
                            <a:srgbClr val="000000"/>
                          </a:solidFill>
                          <a:latin typeface="Calibri"/>
                        </a:rPr>
                        <a:t>Required</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bl>
          </a:graphicData>
        </a:graphic>
      </p:graphicFrame>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Events</a:t>
            </a:r>
            <a:endParaRPr b="0" lang="en-US" sz="4400" spc="-1" strike="noStrike">
              <a:solidFill>
                <a:srgbClr val="000000"/>
              </a:solidFill>
              <a:latin typeface="Calibri"/>
            </a:endParaRPr>
          </a:p>
        </p:txBody>
      </p:sp>
      <p:graphicFrame>
        <p:nvGraphicFramePr>
          <p:cNvPr id="103" name="Table 2"/>
          <p:cNvGraphicFramePr/>
          <p:nvPr/>
        </p:nvGraphicFramePr>
        <p:xfrm>
          <a:off x="838080" y="1825560"/>
          <a:ext cx="10515240" cy="2435400"/>
        </p:xfrm>
        <a:graphic>
          <a:graphicData uri="http://schemas.openxmlformats.org/drawingml/2006/table">
            <a:tbl>
              <a:tblPr/>
              <a:tblGrid>
                <a:gridCol w="3504960"/>
                <a:gridCol w="3504960"/>
                <a:gridCol w="3505320"/>
              </a:tblGrid>
              <a:tr h="405720">
                <a:tc>
                  <a:txBody>
                    <a:bodyPr/>
                    <a:p>
                      <a:pPr>
                        <a:lnSpc>
                          <a:spcPct val="100000"/>
                        </a:lnSpc>
                      </a:pPr>
                      <a:r>
                        <a:rPr b="1" lang="en-IN" sz="1800" spc="-1" strike="noStrike">
                          <a:solidFill>
                            <a:srgbClr val="ffffff"/>
                          </a:solidFill>
                          <a:latin typeface="Calibri"/>
                        </a:rPr>
                        <a:t>Field</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nSpc>
                          <a:spcPct val="100000"/>
                        </a:lnSpc>
                      </a:pPr>
                      <a:r>
                        <a:rPr b="1" lang="en-IN" sz="1800" spc="-1" strike="noStrike">
                          <a:solidFill>
                            <a:srgbClr val="ffffff"/>
                          </a:solidFill>
                          <a:latin typeface="Calibri"/>
                        </a:rPr>
                        <a:t>Type</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nSpc>
                          <a:spcPct val="100000"/>
                        </a:lnSpc>
                      </a:pPr>
                      <a:r>
                        <a:rPr b="1" lang="en-IN" sz="1800" spc="-1" strike="noStrike">
                          <a:solidFill>
                            <a:srgbClr val="ffffff"/>
                          </a:solidFill>
                          <a:latin typeface="Calibri"/>
                        </a:rPr>
                        <a:t>Constraints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405720">
                <a:tc>
                  <a:txBody>
                    <a:bodyPr/>
                    <a:p>
                      <a:pPr>
                        <a:lnSpc>
                          <a:spcPct val="100000"/>
                        </a:lnSpc>
                      </a:pPr>
                      <a:r>
                        <a:rPr b="0" lang="en-IN" sz="1800" spc="-1" strike="noStrike">
                          <a:solidFill>
                            <a:srgbClr val="000000"/>
                          </a:solidFill>
                          <a:latin typeface="Calibri"/>
                        </a:rPr>
                        <a:t>Title</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IN" sz="1800" spc="-1" strike="noStrike">
                          <a:solidFill>
                            <a:srgbClr val="000000"/>
                          </a:solidFill>
                          <a:latin typeface="Calibri"/>
                        </a:rPr>
                        <a:t>String</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IN" sz="1800" spc="-1" strike="noStrike">
                          <a:solidFill>
                            <a:srgbClr val="000000"/>
                          </a:solidFill>
                          <a:latin typeface="Calibri"/>
                        </a:rPr>
                        <a:t>Required</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05720">
                <a:tc>
                  <a:txBody>
                    <a:bodyPr/>
                    <a:p>
                      <a:pPr>
                        <a:lnSpc>
                          <a:spcPct val="100000"/>
                        </a:lnSpc>
                      </a:pPr>
                      <a:r>
                        <a:rPr b="0" lang="en-IN" sz="1800" spc="-1" strike="noStrike">
                          <a:solidFill>
                            <a:srgbClr val="000000"/>
                          </a:solidFill>
                          <a:latin typeface="Calibri"/>
                        </a:rPr>
                        <a:t>EventType</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b="0" lang="en-IN" sz="1800" spc="-1" strike="noStrike">
                          <a:solidFill>
                            <a:srgbClr val="000000"/>
                          </a:solidFill>
                          <a:latin typeface="Calibri"/>
                        </a:rPr>
                        <a:t>String</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b="0" lang="en-IN" sz="1800" spc="-1" strike="noStrike">
                          <a:solidFill>
                            <a:srgbClr val="000000"/>
                          </a:solidFill>
                          <a:latin typeface="Calibri"/>
                        </a:rPr>
                        <a:t>Required</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05720">
                <a:tc>
                  <a:txBody>
                    <a:bodyPr/>
                    <a:p>
                      <a:pPr>
                        <a:lnSpc>
                          <a:spcPct val="100000"/>
                        </a:lnSpc>
                      </a:pPr>
                      <a:r>
                        <a:rPr b="0" lang="en-IN" sz="1800" spc="-1" strike="noStrike">
                          <a:solidFill>
                            <a:srgbClr val="000000"/>
                          </a:solidFill>
                          <a:latin typeface="Calibri"/>
                        </a:rPr>
                        <a:t>Description</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IN" sz="1800" spc="-1" strike="noStrike">
                          <a:solidFill>
                            <a:srgbClr val="000000"/>
                          </a:solidFill>
                          <a:latin typeface="Calibri"/>
                        </a:rPr>
                        <a:t>String</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IN" sz="1800" spc="-1" strike="noStrike">
                          <a:solidFill>
                            <a:srgbClr val="000000"/>
                          </a:solidFill>
                          <a:latin typeface="Calibri"/>
                        </a:rPr>
                        <a:t>Required</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05720">
                <a:tc>
                  <a:txBody>
                    <a:bodyPr/>
                    <a:p>
                      <a:pPr>
                        <a:lnSpc>
                          <a:spcPct val="100000"/>
                        </a:lnSpc>
                      </a:pPr>
                      <a:r>
                        <a:rPr b="0" lang="en-IN" sz="1800" spc="-1" strike="noStrike">
                          <a:solidFill>
                            <a:srgbClr val="000000"/>
                          </a:solidFill>
                          <a:latin typeface="Calibri"/>
                        </a:rPr>
                        <a:t>Volunteer</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b="0" lang="en-IN" sz="1800" spc="-1" strike="noStrike">
                          <a:solidFill>
                            <a:srgbClr val="000000"/>
                          </a:solidFill>
                          <a:latin typeface="Calibri"/>
                        </a:rPr>
                        <a:t>Boolean</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b="0" lang="en-IN" sz="1800" spc="-1" strike="noStrike">
                          <a:solidFill>
                            <a:srgbClr val="000000"/>
                          </a:solidFill>
                          <a:latin typeface="Calibri"/>
                        </a:rPr>
                        <a:t>Not Required</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06800">
                <a:tc>
                  <a:txBody>
                    <a:bodyPr/>
                    <a:p>
                      <a:pPr>
                        <a:lnSpc>
                          <a:spcPct val="100000"/>
                        </a:lnSpc>
                      </a:pPr>
                      <a:r>
                        <a:rPr b="0" lang="en-IN" sz="1800" spc="-1" strike="noStrike">
                          <a:solidFill>
                            <a:srgbClr val="000000"/>
                          </a:solidFill>
                          <a:latin typeface="Calibri"/>
                        </a:rPr>
                        <a:t>Coordinator</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IN" sz="1800" spc="-1" strike="noStrike">
                          <a:solidFill>
                            <a:srgbClr val="000000"/>
                          </a:solidFill>
                          <a:latin typeface="Calibri"/>
                        </a:rPr>
                        <a:t>ObjectId</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IN" sz="1800" spc="-1" strike="noStrike">
                          <a:solidFill>
                            <a:srgbClr val="000000"/>
                          </a:solidFill>
                          <a:latin typeface="Calibri"/>
                        </a:rPr>
                        <a:t>Foreign Key</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bl>
          </a:graphicData>
        </a:graphic>
      </p:graphicFrame>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43</TotalTime>
  <Application>LibreOffice/6.0.7.3$Linux_X86_64 LibreOffice_project/00m0$Build-3</Application>
  <Words>203</Words>
  <Paragraphs>94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2020-03-30T02:46:15Z</dcterms:created>
  <dc:creator>Acer</dc:creator>
  <dc:description/>
  <dc:language>en-IN</dc:language>
  <cp:lastModifiedBy/>
  <dcterms:modified xsi:type="dcterms:W3CDTF">2020-03-31T10:32:22Z</dcterms:modified>
  <cp:revision>7</cp:revision>
  <dc:subject/>
  <dc:title>KOORDYNATOR</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12</vt:i4>
  </property>
</Properties>
</file>