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A8B-336E-407D-91D1-39151F48E923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E84-5E0F-412B-B6A3-721991C4A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24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A8B-336E-407D-91D1-39151F48E923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E84-5E0F-412B-B6A3-721991C4A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30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A8B-336E-407D-91D1-39151F48E923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E84-5E0F-412B-B6A3-721991C4A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40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A8B-336E-407D-91D1-39151F48E923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E84-5E0F-412B-B6A3-721991C4A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00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A8B-336E-407D-91D1-39151F48E923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E84-5E0F-412B-B6A3-721991C4A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96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A8B-336E-407D-91D1-39151F48E923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E84-5E0F-412B-B6A3-721991C4A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29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A8B-336E-407D-91D1-39151F48E923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E84-5E0F-412B-B6A3-721991C4A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85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A8B-336E-407D-91D1-39151F48E923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E84-5E0F-412B-B6A3-721991C4A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03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A8B-336E-407D-91D1-39151F48E923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E84-5E0F-412B-B6A3-721991C4A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86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A8B-336E-407D-91D1-39151F48E923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E84-5E0F-412B-B6A3-721991C4A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42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A8B-336E-407D-91D1-39151F48E923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E84-5E0F-412B-B6A3-721991C4A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5A8B-336E-407D-91D1-39151F48E923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3BE84-5E0F-412B-B6A3-721991C4A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20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KOORDYNATOR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Complete Event Management 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07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67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801293" cy="5854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Story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0614"/>
            <a:ext cx="11887200" cy="5747662"/>
          </a:xfrm>
        </p:spPr>
      </p:pic>
    </p:spTree>
    <p:extLst>
      <p:ext uri="{BB962C8B-B14F-4D97-AF65-F5344CB8AC3E}">
        <p14:creationId xmlns:p14="http://schemas.microsoft.com/office/powerpoint/2010/main" val="96855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03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28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History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81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40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KOORDYNATOR</vt:lpstr>
      <vt:lpstr>Description of Project</vt:lpstr>
      <vt:lpstr>User Story</vt:lpstr>
      <vt:lpstr>DFD</vt:lpstr>
      <vt:lpstr>Table Design</vt:lpstr>
      <vt:lpstr>Git History</vt:lpstr>
      <vt:lpstr>Gantt chart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KOORDYNATOR</dc:title>
  <dc:creator>Acer</dc:creator>
  <cp:lastModifiedBy>Acer</cp:lastModifiedBy>
  <cp:revision>2</cp:revision>
  <dcterms:created xsi:type="dcterms:W3CDTF">2020-03-30T02:46:15Z</dcterms:created>
  <dcterms:modified xsi:type="dcterms:W3CDTF">2020-03-30T02:54:56Z</dcterms:modified>
</cp:coreProperties>
</file>