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9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C1A0-B721-4B36-9AD6-21C9FA72B80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C2033-4DF0-4008-898D-8B114AD5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2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245429" y="2011680"/>
            <a:ext cx="2677885" cy="1867989"/>
            <a:chOff x="4245429" y="2011680"/>
            <a:chExt cx="2677885" cy="1867989"/>
          </a:xfrm>
        </p:grpSpPr>
        <p:grpSp>
          <p:nvGrpSpPr>
            <p:cNvPr id="19" name="Group 18"/>
            <p:cNvGrpSpPr/>
            <p:nvPr/>
          </p:nvGrpSpPr>
          <p:grpSpPr>
            <a:xfrm>
              <a:off x="4245429" y="2011680"/>
              <a:ext cx="2677885" cy="1867989"/>
              <a:chOff x="4245429" y="2011680"/>
              <a:chExt cx="2677885" cy="1867989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245429" y="2011680"/>
                <a:ext cx="2677885" cy="186798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58937" y="2090056"/>
                <a:ext cx="2285999" cy="163285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4976946" y="2194556"/>
              <a:ext cx="1763486" cy="12913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38744" y="2516546"/>
            <a:ext cx="576048" cy="646331"/>
            <a:chOff x="5038743" y="2516546"/>
            <a:chExt cx="585365" cy="646331"/>
          </a:xfrm>
        </p:grpSpPr>
        <p:sp>
          <p:nvSpPr>
            <p:cNvPr id="7" name="Oval 6"/>
            <p:cNvSpPr/>
            <p:nvPr/>
          </p:nvSpPr>
          <p:spPr>
            <a:xfrm>
              <a:off x="5077431" y="2609556"/>
              <a:ext cx="496388" cy="509451"/>
            </a:xfrm>
            <a:prstGeom prst="ellipse">
              <a:avLst/>
            </a:prstGeom>
            <a:gradFill>
              <a:gsLst>
                <a:gs pos="0">
                  <a:srgbClr val="FF0000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38743" y="2516546"/>
              <a:ext cx="585365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cap="none" spc="0" dirty="0" smtClean="0">
                  <a:ln/>
                  <a:solidFill>
                    <a:srgbClr val="FFFF00"/>
                  </a:solidFill>
                  <a:effectLst/>
                  <a:latin typeface="Century" panose="02040604050505020304" pitchFamily="18" charset="0"/>
                </a:rPr>
                <a:t>R</a:t>
              </a:r>
              <a:endParaRPr lang="en-US" sz="3600" b="1" cap="none" spc="0" dirty="0">
                <a:ln/>
                <a:solidFill>
                  <a:srgbClr val="FFFF00"/>
                </a:solidFill>
                <a:effectLst/>
                <a:latin typeface="Century" panose="020406040505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25814" y="2495005"/>
            <a:ext cx="585365" cy="646331"/>
            <a:chOff x="5525814" y="2495005"/>
            <a:chExt cx="585365" cy="646331"/>
          </a:xfrm>
        </p:grpSpPr>
        <p:sp>
          <p:nvSpPr>
            <p:cNvPr id="8" name="Oval 7"/>
            <p:cNvSpPr/>
            <p:nvPr/>
          </p:nvSpPr>
          <p:spPr>
            <a:xfrm>
              <a:off x="5584371" y="2585516"/>
              <a:ext cx="496388" cy="50945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25814" y="2495005"/>
              <a:ext cx="585365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dirty="0">
                  <a:ln/>
                  <a:solidFill>
                    <a:srgbClr val="FFFF00"/>
                  </a:solidFill>
                  <a:latin typeface="Century" panose="02040604050505020304" pitchFamily="18" charset="0"/>
                </a:rPr>
                <a:t>C</a:t>
              </a:r>
              <a:endParaRPr lang="en-US" sz="3600" b="1" cap="none" spc="0" dirty="0">
                <a:ln/>
                <a:solidFill>
                  <a:srgbClr val="FFFF00"/>
                </a:solidFill>
                <a:effectLst/>
                <a:latin typeface="Century" panose="020406040505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73927" y="2495005"/>
            <a:ext cx="585365" cy="646331"/>
            <a:chOff x="6073927" y="2495005"/>
            <a:chExt cx="585365" cy="646331"/>
          </a:xfrm>
        </p:grpSpPr>
        <p:sp>
          <p:nvSpPr>
            <p:cNvPr id="9" name="Oval 8"/>
            <p:cNvSpPr/>
            <p:nvPr/>
          </p:nvSpPr>
          <p:spPr>
            <a:xfrm>
              <a:off x="6110152" y="2585515"/>
              <a:ext cx="496388" cy="509451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3927" y="2495005"/>
              <a:ext cx="585365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3600" b="1" dirty="0">
                  <a:ln/>
                  <a:solidFill>
                    <a:srgbClr val="FFFF00"/>
                  </a:solidFill>
                  <a:latin typeface="Century" panose="02040604050505020304" pitchFamily="18" charset="0"/>
                </a:rPr>
                <a:t>C</a:t>
              </a:r>
              <a:endParaRPr lang="en-US" sz="3600" b="1" cap="none" spc="0" dirty="0">
                <a:ln/>
                <a:solidFill>
                  <a:srgbClr val="FFFF00"/>
                </a:solidFill>
                <a:effectLst/>
                <a:latin typeface="Century" panose="02040604050505020304" pitchFamily="18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358923" y="3910895"/>
            <a:ext cx="46860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spc="-300" dirty="0" smtClean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RAHUL COMPUTER CLASSES</a:t>
            </a:r>
            <a:endParaRPr lang="en-US" sz="3600" b="1" spc="-300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481285"/>
      </p:ext>
    </p:extLst>
  </p:cSld>
  <p:clrMapOvr>
    <a:masterClrMapping/>
  </p:clrMapOvr>
  <p:transition spd="slow" advTm="3607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.6|2.1|2.1|3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</dc:creator>
  <cp:lastModifiedBy>rahul</cp:lastModifiedBy>
  <cp:revision>3</cp:revision>
  <dcterms:created xsi:type="dcterms:W3CDTF">2022-12-18T05:31:23Z</dcterms:created>
  <dcterms:modified xsi:type="dcterms:W3CDTF">2022-12-18T05:46:42Z</dcterms:modified>
</cp:coreProperties>
</file>