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8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7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6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3" descr="Ein Bild, das Muster, Kunst, Farbigkeit, lila enthält.&#10;&#10;Automatisch generierte Beschreibung">
            <a:extLst>
              <a:ext uri="{FF2B5EF4-FFF2-40B4-BE49-F238E27FC236}">
                <a16:creationId xmlns:a16="http://schemas.microsoft.com/office/drawing/2014/main" id="{05F0B938-D93C-8E01-7F70-F94446A34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08" b="1464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9" name="Group 10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F198DF-10A8-1791-4EC8-0F284CFD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Flask</a:t>
            </a:r>
            <a:r>
              <a:rPr lang="de-DE" dirty="0">
                <a:solidFill>
                  <a:srgbClr val="FFFFFF"/>
                </a:solidFill>
              </a:rPr>
              <a:t> Nummer </a:t>
            </a:r>
            <a:r>
              <a:rPr lang="de-DE" dirty="0" err="1">
                <a:solidFill>
                  <a:srgbClr val="FFFFFF"/>
                </a:solidFill>
              </a:rPr>
              <a:t>Guesser</a:t>
            </a:r>
            <a:r>
              <a:rPr lang="de-DE" dirty="0">
                <a:solidFill>
                  <a:srgbClr val="FFFFFF"/>
                </a:solidFill>
              </a:rPr>
              <a:t> Game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CACAF-F30B-412C-FCF5-5166F3DA7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de-DE" sz="2200">
                <a:solidFill>
                  <a:srgbClr val="FFFFFF"/>
                </a:solidFill>
              </a:rPr>
              <a:t>B</a:t>
            </a:r>
            <a:r>
              <a:rPr lang="en-US" sz="2200">
                <a:solidFill>
                  <a:srgbClr val="FFFFFF"/>
                </a:solidFill>
              </a:rPr>
              <a:t>y Beining, Hennig</a:t>
            </a:r>
            <a:endParaRPr lang="de-DE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3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A4A03-ABD8-9394-569D-0F5B6382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A5479-B7B5-F66A-0AED-0C4D3452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76703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E44E2C"/>
      </a:accent1>
      <a:accent2>
        <a:srgbClr val="D21A45"/>
      </a:accent2>
      <a:accent3>
        <a:srgbClr val="E42CA3"/>
      </a:accent3>
      <a:accent4>
        <a:srgbClr val="C61AD2"/>
      </a:accent4>
      <a:accent5>
        <a:srgbClr val="8B2CE4"/>
      </a:accent5>
      <a:accent6>
        <a:srgbClr val="4332D7"/>
      </a:accent6>
      <a:hlink>
        <a:srgbClr val="973FBF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Courier New</vt:lpstr>
      <vt:lpstr>Open sans</vt:lpstr>
      <vt:lpstr>Segoe UI</vt:lpstr>
      <vt:lpstr>MinimalXOVTI</vt:lpstr>
      <vt:lpstr>Flask Nummer Guesser Game</vt:lpstr>
      <vt:lpstr>Übersicht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Nummer Guesser Game</dc:title>
  <dc:creator>Hennig, Luis Paul</dc:creator>
  <cp:lastModifiedBy>Hennig, Luis Paul</cp:lastModifiedBy>
  <cp:revision>1</cp:revision>
  <dcterms:created xsi:type="dcterms:W3CDTF">2023-09-13T09:49:20Z</dcterms:created>
  <dcterms:modified xsi:type="dcterms:W3CDTF">2023-09-13T12:16:44Z</dcterms:modified>
</cp:coreProperties>
</file>