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8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7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6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3" descr="Ein Bild, das Muster, Kunst, Farbigkeit, lila enthält.&#10;&#10;Automatisch generierte Beschreibung">
            <a:extLst>
              <a:ext uri="{FF2B5EF4-FFF2-40B4-BE49-F238E27FC236}">
                <a16:creationId xmlns:a16="http://schemas.microsoft.com/office/drawing/2014/main" id="{05F0B938-D93C-8E01-7F70-F94446A34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50" b="146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40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1" name="Oval 40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2" name="Oval 41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3" name="Oval 42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F198DF-10A8-1791-4EC8-0F284CFD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Flask</a:t>
            </a:r>
            <a:r>
              <a:rPr lang="de-DE" dirty="0">
                <a:solidFill>
                  <a:srgbClr val="FFFFFF"/>
                </a:solidFill>
              </a:rPr>
              <a:t> Nummer </a:t>
            </a:r>
            <a:r>
              <a:rPr lang="de-DE">
                <a:solidFill>
                  <a:srgbClr val="FFFFFF"/>
                </a:solidFill>
              </a:rPr>
              <a:t>Guesser</a:t>
            </a:r>
            <a:r>
              <a:rPr lang="de-DE" dirty="0">
                <a:solidFill>
                  <a:srgbClr val="FFFFFF"/>
                </a:solidFill>
              </a:rPr>
              <a:t> Game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CACAF-F30B-412C-FCF5-5166F3DA7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de-DE" sz="2200">
                <a:solidFill>
                  <a:srgbClr val="FFFFFF"/>
                </a:solidFill>
              </a:rPr>
              <a:t>B</a:t>
            </a:r>
            <a:r>
              <a:rPr lang="en-US" sz="2200">
                <a:solidFill>
                  <a:srgbClr val="FFFFFF"/>
                </a:solidFill>
              </a:rPr>
              <a:t>y Beining, Hennig</a:t>
            </a:r>
            <a:endParaRPr lang="de-DE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nanzdiagramme auf einem dunklen Display">
            <a:extLst>
              <a:ext uri="{FF2B5EF4-FFF2-40B4-BE49-F238E27FC236}">
                <a16:creationId xmlns:a16="http://schemas.microsoft.com/office/drawing/2014/main" id="{40381C23-4D8D-5D00-92D7-B5D1935CD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8" r="-1" b="-1"/>
          <a:stretch/>
        </p:blipFill>
        <p:spPr>
          <a:xfrm>
            <a:off x="-7798" y="10"/>
            <a:ext cx="12199798" cy="6857990"/>
          </a:xfrm>
          <a:prstGeom prst="rect">
            <a:avLst/>
          </a:prstGeom>
        </p:spPr>
      </p:pic>
      <p:grpSp>
        <p:nvGrpSpPr>
          <p:cNvPr id="67" name="Group 57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59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8" name="Oval 59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9" name="Oval 60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0" name="Oval 61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8A4A03-ABD8-9394-569D-0F5B6382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A5479-B7B5-F66A-0AED-0C4D3452C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 dirty="0">
                <a:solidFill>
                  <a:srgbClr val="FFFFFF"/>
                </a:solidFill>
              </a:rPr>
              <a:t>ER-Diagramm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Kostenkalkulation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UML-Diagramm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Code </a:t>
            </a:r>
            <a:r>
              <a:rPr lang="de-DE" sz="1800" dirty="0" err="1">
                <a:solidFill>
                  <a:srgbClr val="FFFFFF"/>
                </a:solidFill>
              </a:rPr>
              <a:t>Snippets</a:t>
            </a:r>
            <a:endParaRPr lang="de-D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fik 10" descr="Ein Bild, das Nacht, Screenshot, Wasser, Licht enthält.&#10;&#10;Automatisch generierte Beschreibung">
            <a:extLst>
              <a:ext uri="{FF2B5EF4-FFF2-40B4-BE49-F238E27FC236}">
                <a16:creationId xmlns:a16="http://schemas.microsoft.com/office/drawing/2014/main" id="{3F0C0D30-E617-C507-B6D4-CFD948F1B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-7798" y="-118872"/>
            <a:ext cx="12400245" cy="70866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98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9" name="Oval 98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0" name="Oval 99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1" name="Oval 100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08AE3A3-6D96-96A1-00AF-04796FD7D1C8}"/>
              </a:ext>
            </a:extLst>
          </p:cNvPr>
          <p:cNvSpPr txBox="1">
            <a:spLocks/>
          </p:cNvSpPr>
          <p:nvPr/>
        </p:nvSpPr>
        <p:spPr>
          <a:xfrm>
            <a:off x="822352" y="566126"/>
            <a:ext cx="10531448" cy="2210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Kostenkalkulation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47CA121A-D830-C7A8-3223-FC60D0E35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58" y="2856075"/>
                <a:ext cx="6191470" cy="317625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ctr"/>
                <a:r>
                  <a:rPr lang="en-US" sz="1800" b="0" i="1" dirty="0">
                    <a:solidFill>
                      <a:srgbClr val="FFFFFF"/>
                    </a:solidFill>
                  </a:rPr>
                  <a:t>2 Mitarbeiter</a:t>
                </a:r>
              </a:p>
              <a:p>
                <a:pPr algn="ctr"/>
                <a:r>
                  <a:rPr lang="en-US" sz="1800" i="1" dirty="0">
                    <a:solidFill>
                      <a:srgbClr val="FFFFFF"/>
                    </a:solidFill>
                  </a:rPr>
                  <a:t>10€ </a:t>
                </a:r>
                <a:r>
                  <a:rPr lang="en-US" sz="1800" i="1" dirty="0" err="1">
                    <a:solidFill>
                      <a:srgbClr val="FFFFFF"/>
                    </a:solidFill>
                  </a:rPr>
                  <a:t>Stundenlohn</a:t>
                </a:r>
                <a:endParaRPr lang="en-US" sz="1800" i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1800" b="0" i="1" dirty="0">
                    <a:solidFill>
                      <a:srgbClr val="FFFFFF"/>
                    </a:solidFill>
                  </a:rPr>
                  <a:t>16h </a:t>
                </a:r>
                <a:r>
                  <a:rPr lang="en-US" sz="1800" b="0" i="1" dirty="0" err="1">
                    <a:solidFill>
                      <a:srgbClr val="FFFFFF"/>
                    </a:solidFill>
                  </a:rPr>
                  <a:t>Arbeitszeit</a:t>
                </a:r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1800" i="1" dirty="0">
                    <a:solidFill>
                      <a:srgbClr val="FFFFFF"/>
                    </a:solidFill>
                  </a:rPr>
                  <a:t>100€ </a:t>
                </a:r>
                <a:r>
                  <a:rPr lang="en-US" sz="1800" i="1" dirty="0" err="1">
                    <a:solidFill>
                      <a:srgbClr val="FFFFFF"/>
                    </a:solidFill>
                  </a:rPr>
                  <a:t>Fixkosten</a:t>
                </a:r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 ∗</m:t>
                    </m:r>
                    <m:d>
                      <m:dPr>
                        <m:ctrlP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∗10€</m:t>
                        </m:r>
                      </m:e>
                    </m:d>
                    <m:r>
                      <a:rPr lang="en-US" sz="1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+50€=420€</m:t>
                    </m:r>
                  </m:oMath>
                </a14:m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47CA121A-D830-C7A8-3223-FC60D0E35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58" y="2856075"/>
                <a:ext cx="6191470" cy="3176250"/>
              </a:xfrm>
              <a:blipFill>
                <a:blip r:embed="rId3"/>
                <a:stretch>
                  <a:fillRect t="-3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E63776B-D1A2-ED5D-5F21-AE958F8A2FDD}"/>
                  </a:ext>
                </a:extLst>
              </p:cNvPr>
              <p:cNvSpPr txBox="1"/>
              <p:nvPr/>
            </p:nvSpPr>
            <p:spPr>
              <a:xfrm>
                <a:off x="6442974" y="2789420"/>
                <a:ext cx="5065776" cy="2985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Finanzierung durch Werbung</a:t>
                </a: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Pro Seiten Aufruf 0,05€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Geschätzter Traffic pro Monat 3740</a:t>
                </a: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740 ∗0,05€=187€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Amortisation:</a:t>
                </a:r>
              </a:p>
              <a:p>
                <a:br>
                  <a:rPr lang="de-DE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420€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187€</m:t>
                        </m:r>
                      </m:den>
                    </m:f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=2,25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Monate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E63776B-D1A2-ED5D-5F21-AE958F8A2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974" y="2789420"/>
                <a:ext cx="5065776" cy="2985946"/>
              </a:xfrm>
              <a:prstGeom prst="rect">
                <a:avLst/>
              </a:prstGeom>
              <a:blipFill>
                <a:blip r:embed="rId4"/>
                <a:stretch>
                  <a:fillRect l="-1083" t="-1227" b="-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Grafik 24" descr="Ein Bild, das Gebäude, Licht, Nacht enthält.&#10;&#10;Automatisch generierte Beschreibung">
            <a:extLst>
              <a:ext uri="{FF2B5EF4-FFF2-40B4-BE49-F238E27FC236}">
                <a16:creationId xmlns:a16="http://schemas.microsoft.com/office/drawing/2014/main" id="{F233E30A-32ED-EE8E-D5A4-DD2CA1F92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-42776" y="-41983"/>
            <a:ext cx="12277552" cy="694196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65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Oval 65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Oval 66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D44C1-0399-BE77-62C3-E0FEB304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Er-Diagramm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DCB555E-AFA6-20DE-1D69-797B5626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>
                <a:solidFill>
                  <a:srgbClr val="FFFFFF"/>
                </a:solidFill>
              </a:rPr>
              <a:t>Ddg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Dfg</a:t>
            </a:r>
          </a:p>
          <a:p>
            <a:pPr algn="ctr"/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Dfgdf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G</a:t>
            </a: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</a:t>
            </a:r>
            <a:endParaRPr lang="de-DE" sz="1800" dirty="0">
              <a:solidFill>
                <a:srgbClr val="FFFFFF"/>
              </a:solidFill>
            </a:endParaRPr>
          </a:p>
        </p:txBody>
      </p:sp>
      <p:pic>
        <p:nvPicPr>
          <p:cNvPr id="29" name="Grafik 28" descr="Ein Bild, das Diagramm, Kreis, Reihe enthält.&#10;&#10;Automatisch generierte Beschreibung">
            <a:extLst>
              <a:ext uri="{FF2B5EF4-FFF2-40B4-BE49-F238E27FC236}">
                <a16:creationId xmlns:a16="http://schemas.microsoft.com/office/drawing/2014/main" id="{E5A8110E-8932-48FE-72E5-A5D03E2BC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28" y="2948363"/>
            <a:ext cx="6879502" cy="31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5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D6AE77-1039-4B4B-F33C-E274FAEA8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-7798" y="-100584"/>
            <a:ext cx="12269902" cy="70408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1E3781-A0D2-004D-EF09-2801F7AD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UML-Diagramm</a:t>
            </a:r>
          </a:p>
        </p:txBody>
      </p:sp>
      <p:pic>
        <p:nvPicPr>
          <p:cNvPr id="4" name="Inhaltsplatzhalter 3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4B2120F-9E37-7A98-B205-377AFB170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92" y="2757622"/>
            <a:ext cx="8739495" cy="3965497"/>
          </a:xfrm>
        </p:spPr>
      </p:pic>
    </p:spTree>
    <p:extLst>
      <p:ext uri="{BB962C8B-B14F-4D97-AF65-F5344CB8AC3E}">
        <p14:creationId xmlns:p14="http://schemas.microsoft.com/office/powerpoint/2010/main" val="97174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Grafik 24" descr="Ein Bild, das Gebäude, Licht, Nacht enthält.&#10;&#10;Automatisch generierte Beschreibung">
            <a:extLst>
              <a:ext uri="{FF2B5EF4-FFF2-40B4-BE49-F238E27FC236}">
                <a16:creationId xmlns:a16="http://schemas.microsoft.com/office/drawing/2014/main" id="{F233E30A-32ED-EE8E-D5A4-DD2CA1F92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-42776" y="-41983"/>
            <a:ext cx="12277552" cy="694196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65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Oval 65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Oval 66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D44C1-0399-BE77-62C3-E0FEB304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Code </a:t>
            </a:r>
            <a:r>
              <a:rPr lang="de-DE" dirty="0" err="1">
                <a:solidFill>
                  <a:srgbClr val="FFFFFF"/>
                </a:solidFill>
              </a:rPr>
              <a:t>Snippet</a:t>
            </a:r>
            <a:r>
              <a:rPr lang="de-DE" dirty="0">
                <a:solidFill>
                  <a:srgbClr val="FFFFFF"/>
                </a:solidFill>
              </a:rPr>
              <a:t> game.html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DCB555E-AFA6-20DE-1D69-797B5626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>
                <a:solidFill>
                  <a:srgbClr val="FFFFFF"/>
                </a:solidFill>
              </a:rPr>
              <a:t>Ddg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Dfg</a:t>
            </a:r>
          </a:p>
          <a:p>
            <a:pPr algn="ctr"/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Dfgdf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G</a:t>
            </a: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</a:t>
            </a:r>
            <a:endParaRPr lang="de-DE" sz="1800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B23FA1-7B49-9D24-6BF6-C758AC00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41" y="2776647"/>
            <a:ext cx="9600713" cy="32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4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DCB555E-AFA6-20DE-1D69-797B5626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 dirty="0" err="1">
                <a:solidFill>
                  <a:srgbClr val="FFFFFF"/>
                </a:solidFill>
              </a:rPr>
              <a:t>Ddg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 err="1">
                <a:solidFill>
                  <a:srgbClr val="FFFFFF"/>
                </a:solidFill>
              </a:rPr>
              <a:t>Df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Dfg</a:t>
            </a: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Grafik 24" descr="Ein Bild, das Gebäude, Licht, Nacht enthält.&#10;&#10;Automatisch generierte Beschreibung">
            <a:extLst>
              <a:ext uri="{FF2B5EF4-FFF2-40B4-BE49-F238E27FC236}">
                <a16:creationId xmlns:a16="http://schemas.microsoft.com/office/drawing/2014/main" id="{F233E30A-32ED-EE8E-D5A4-DD2CA1F92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-42776" y="-41983"/>
            <a:ext cx="12277552" cy="694196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65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Oval 65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Oval 66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D44C1-0399-BE77-62C3-E0FEB304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Code </a:t>
            </a:r>
            <a:r>
              <a:rPr lang="de-DE" dirty="0" err="1">
                <a:solidFill>
                  <a:srgbClr val="FFFFFF"/>
                </a:solidFill>
              </a:rPr>
              <a:t>Snippet</a:t>
            </a:r>
            <a:r>
              <a:rPr lang="de-DE" dirty="0">
                <a:solidFill>
                  <a:srgbClr val="FFFFFF"/>
                </a:solidFill>
              </a:rPr>
              <a:t> game.css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53B136-90B3-6C69-F250-23E232FC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56" y="2968731"/>
            <a:ext cx="4743771" cy="27946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882B5F-EBCA-B7DA-7CBB-EAF37375E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303" y="2968731"/>
            <a:ext cx="4501941" cy="28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Grafik 24" descr="Ein Bild, das Gebäude, Licht, Nacht enthält.&#10;&#10;Automatisch generierte Beschreibung">
            <a:extLst>
              <a:ext uri="{FF2B5EF4-FFF2-40B4-BE49-F238E27FC236}">
                <a16:creationId xmlns:a16="http://schemas.microsoft.com/office/drawing/2014/main" id="{F233E30A-32ED-EE8E-D5A4-DD2CA1F92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-42776" y="-41983"/>
            <a:ext cx="12277552" cy="694196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65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Oval 65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Oval 66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D44C1-0399-BE77-62C3-E0FEB304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776414"/>
          </a:xfrm>
        </p:spPr>
        <p:txBody>
          <a:bodyPr anchor="b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Code </a:t>
            </a:r>
            <a:r>
              <a:rPr lang="de-DE" dirty="0" err="1">
                <a:solidFill>
                  <a:srgbClr val="FFFFFF"/>
                </a:solidFill>
              </a:rPr>
              <a:t>Snippet</a:t>
            </a:r>
            <a:r>
              <a:rPr lang="de-DE" dirty="0">
                <a:solidFill>
                  <a:srgbClr val="FFFFFF"/>
                </a:solidFill>
              </a:rPr>
              <a:t> game Route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DCB555E-AFA6-20DE-1D69-797B5626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>
                <a:solidFill>
                  <a:srgbClr val="FFFFFF"/>
                </a:solidFill>
              </a:rPr>
              <a:t>Ddg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Dfg</a:t>
            </a:r>
          </a:p>
          <a:p>
            <a:pPr algn="ctr"/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Dfgdf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G</a:t>
            </a: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</a:t>
            </a:r>
            <a:endParaRPr lang="de-DE" sz="1800" dirty="0">
              <a:solidFill>
                <a:srgbClr val="FFFFF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08C1BF6-EF28-A2F0-74F8-198F1A12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64" y="5649315"/>
            <a:ext cx="6992326" cy="4572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E468E7-29B9-C188-4231-796F70C27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164" y="1298489"/>
            <a:ext cx="6992326" cy="42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9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Grafik 24" descr="Ein Bild, das Gebäude, Licht, Nacht enthält.&#10;&#10;Automatisch generierte Beschreibung">
            <a:extLst>
              <a:ext uri="{FF2B5EF4-FFF2-40B4-BE49-F238E27FC236}">
                <a16:creationId xmlns:a16="http://schemas.microsoft.com/office/drawing/2014/main" id="{F233E30A-32ED-EE8E-D5A4-DD2CA1F92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-42776" y="-41983"/>
            <a:ext cx="12277552" cy="694196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65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Oval 65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Oval 66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D44C1-0399-BE77-62C3-E0FEB304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Code </a:t>
            </a:r>
            <a:r>
              <a:rPr lang="de-DE" dirty="0" err="1">
                <a:solidFill>
                  <a:srgbClr val="FFFFFF"/>
                </a:solidFill>
              </a:rPr>
              <a:t>Snippet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db.conn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DCB555E-AFA6-20DE-1D69-797B5626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>
                <a:solidFill>
                  <a:srgbClr val="FFFFFF"/>
                </a:solidFill>
              </a:rPr>
              <a:t>Ddg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Dfg</a:t>
            </a:r>
          </a:p>
          <a:p>
            <a:pPr algn="ctr"/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Dfgdf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G</a:t>
            </a: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</a:t>
            </a:r>
            <a:endParaRPr lang="de-DE" sz="1800" dirty="0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67F73E-9BFC-9201-9906-6DE77F8A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56" y="2948363"/>
            <a:ext cx="5020287" cy="27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5887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E44E2C"/>
      </a:accent1>
      <a:accent2>
        <a:srgbClr val="D21A45"/>
      </a:accent2>
      <a:accent3>
        <a:srgbClr val="E42CA3"/>
      </a:accent3>
      <a:accent4>
        <a:srgbClr val="C61AD2"/>
      </a:accent4>
      <a:accent5>
        <a:srgbClr val="8B2CE4"/>
      </a:accent5>
      <a:accent6>
        <a:srgbClr val="4332D7"/>
      </a:accent6>
      <a:hlink>
        <a:srgbClr val="973FBF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106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Courier New</vt:lpstr>
      <vt:lpstr>Open sans</vt:lpstr>
      <vt:lpstr>Segoe UI</vt:lpstr>
      <vt:lpstr>MinimalXOVTI</vt:lpstr>
      <vt:lpstr>Flask Nummer Guesser Game</vt:lpstr>
      <vt:lpstr>Übersicht</vt:lpstr>
      <vt:lpstr>PowerPoint-Präsentation</vt:lpstr>
      <vt:lpstr>Er-Diagramm</vt:lpstr>
      <vt:lpstr>UML-Diagramm</vt:lpstr>
      <vt:lpstr>Code Snippet game.html</vt:lpstr>
      <vt:lpstr>Code Snippet game.css</vt:lpstr>
      <vt:lpstr>Code Snippet game Route</vt:lpstr>
      <vt:lpstr>Code Snippet db.conn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Nummer Guesser Game</dc:title>
  <dc:creator>Hennig, Luis Paul</dc:creator>
  <cp:lastModifiedBy>Hennig, Luis Paul</cp:lastModifiedBy>
  <cp:revision>4</cp:revision>
  <dcterms:created xsi:type="dcterms:W3CDTF">2023-09-13T09:49:20Z</dcterms:created>
  <dcterms:modified xsi:type="dcterms:W3CDTF">2023-09-20T13:53:35Z</dcterms:modified>
</cp:coreProperties>
</file>