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Ein Bild, das Muster, Kunst, Farbigkeit, lila enthält.&#10;&#10;Automatisch generierte Beschreibung">
            <a:extLst>
              <a:ext uri="{FF2B5EF4-FFF2-40B4-BE49-F238E27FC236}">
                <a16:creationId xmlns:a16="http://schemas.microsoft.com/office/drawing/2014/main" id="{05F0B938-D93C-8E01-7F70-F94446A3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 b="146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40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2" name="Oval 41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3" name="Oval 42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198DF-10A8-1791-4EC8-0F284CF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Flask</a:t>
            </a:r>
            <a:r>
              <a:rPr lang="de-DE" dirty="0">
                <a:solidFill>
                  <a:srgbClr val="FFFFFF"/>
                </a:solidFill>
              </a:rPr>
              <a:t> Nummer </a:t>
            </a:r>
            <a:r>
              <a:rPr lang="de-DE">
                <a:solidFill>
                  <a:srgbClr val="FFFFFF"/>
                </a:solidFill>
              </a:rPr>
              <a:t>Guesser</a:t>
            </a:r>
            <a:r>
              <a:rPr lang="de-DE" dirty="0">
                <a:solidFill>
                  <a:srgbClr val="FFFFFF"/>
                </a:solidFill>
              </a:rPr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CACAF-F30B-412C-FCF5-5166F3DA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B</a:t>
            </a:r>
            <a:r>
              <a:rPr lang="en-US" sz="2200">
                <a:solidFill>
                  <a:srgbClr val="FFFFFF"/>
                </a:solidFill>
              </a:rPr>
              <a:t>y Beining, Hennig</a:t>
            </a:r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40381C23-4D8D-5D00-92D7-B5D1935C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-7798" y="10"/>
            <a:ext cx="12199798" cy="6857990"/>
          </a:xfrm>
          <a:prstGeom prst="rect">
            <a:avLst/>
          </a:prstGeom>
        </p:spPr>
      </p:pic>
      <p:grpSp>
        <p:nvGrpSpPr>
          <p:cNvPr id="67" name="Group 57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59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59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9" name="Oval 60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1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A4A03-ABD8-9394-569D-0F5B6382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479-B7B5-F66A-0AED-0C4D345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>
                <a:solidFill>
                  <a:srgbClr val="FFFFFF"/>
                </a:solidFill>
              </a:rPr>
              <a:t>ER-Diagramm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Kostenkalkulation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UML-Diagramm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Code </a:t>
            </a:r>
            <a:r>
              <a:rPr lang="de-DE" sz="1800" dirty="0" err="1">
                <a:solidFill>
                  <a:srgbClr val="FFFFFF"/>
                </a:solidFill>
              </a:rPr>
              <a:t>Snippets</a:t>
            </a: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Nacht, Screenshot, Wasser, Licht enthält.&#10;&#10;Automatisch generierte Beschreibung">
            <a:extLst>
              <a:ext uri="{FF2B5EF4-FFF2-40B4-BE49-F238E27FC236}">
                <a16:creationId xmlns:a16="http://schemas.microsoft.com/office/drawing/2014/main" id="{3F0C0D30-E617-C507-B6D4-CFD948F1B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18872"/>
            <a:ext cx="12400245" cy="70866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98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9" name="Oval 98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1" name="Oval 100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8AE3A3-6D96-96A1-00AF-04796FD7D1C8}"/>
              </a:ext>
            </a:extLst>
          </p:cNvPr>
          <p:cNvSpPr txBox="1">
            <a:spLocks/>
          </p:cNvSpPr>
          <p:nvPr/>
        </p:nvSpPr>
        <p:spPr>
          <a:xfrm>
            <a:off x="822352" y="566126"/>
            <a:ext cx="10531448" cy="2210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Kostenkalkulation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2 Mitarbeiter</a:t>
                </a: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Stundenlohn</a:t>
                </a:r>
                <a:endParaRPr lang="en-US" sz="180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16h </a:t>
                </a:r>
                <a:r>
                  <a:rPr lang="en-US" sz="1800" b="0" i="1" dirty="0" err="1">
                    <a:solidFill>
                      <a:srgbClr val="FFFFFF"/>
                    </a:solidFill>
                  </a:rPr>
                  <a:t>Arbeitszeit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Fixkosten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 ∗</m:t>
                    </m:r>
                    <m:d>
                      <m:dPr>
                        <m:ctrlP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∗10€</m:t>
                        </m:r>
                      </m:e>
                    </m:d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+50€=420€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  <a:blipFill>
                <a:blip r:embed="rId3"/>
                <a:stretch>
                  <a:fillRect t="-3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/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Finanzierung durch Werbung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Pro Seiten Aufruf 0,05€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Geschätzter Traffic pro Monat 3740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740 ∗0,05€=187€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Amortisation:</a:t>
                </a:r>
              </a:p>
              <a:p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420€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187€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=2,25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Monate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blipFill>
                <a:blip r:embed="rId4"/>
                <a:stretch>
                  <a:fillRect l="-1083" t="-1227" b="-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Er-Diagramm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29" name="Grafik 28" descr="Ein Bild, das Diagramm, Kreis, Reihe enthält.&#10;&#10;Automatisch generierte Beschreibung">
            <a:extLst>
              <a:ext uri="{FF2B5EF4-FFF2-40B4-BE49-F238E27FC236}">
                <a16:creationId xmlns:a16="http://schemas.microsoft.com/office/drawing/2014/main" id="{E5A8110E-8932-48FE-72E5-A5D03E2B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28" y="2948363"/>
            <a:ext cx="6879502" cy="31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D6AE77-1039-4B4B-F33C-E274FAEA8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00584"/>
            <a:ext cx="12269902" cy="70408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1E3781-A0D2-004D-EF09-2801F7AD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UML-Diagramm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95B4C8-C703-86B0-A1FE-ABA9770E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Courier New</vt:lpstr>
      <vt:lpstr>Open sans</vt:lpstr>
      <vt:lpstr>Segoe UI</vt:lpstr>
      <vt:lpstr>MinimalXOVTI</vt:lpstr>
      <vt:lpstr>Flask Nummer Guesser Game</vt:lpstr>
      <vt:lpstr>Übersicht</vt:lpstr>
      <vt:lpstr>PowerPoint-Präsentation</vt:lpstr>
      <vt:lpstr>Er-Diagramm</vt:lpstr>
      <vt:lpstr>UML-Diagramm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Nummer Guesser Game</dc:title>
  <dc:creator>Hennig, Luis Paul</dc:creator>
  <cp:lastModifiedBy>Hennig, Luis Paul</cp:lastModifiedBy>
  <cp:revision>2</cp:revision>
  <dcterms:created xsi:type="dcterms:W3CDTF">2023-09-13T09:49:20Z</dcterms:created>
  <dcterms:modified xsi:type="dcterms:W3CDTF">2023-09-14T10:49:15Z</dcterms:modified>
</cp:coreProperties>
</file>