
<file path=META-INF/manifest.xml><?xml version="1.0" encoding="utf-8"?>
<manifest:manifest xmlns:manifest="urn:oasis:names:tc:opendocument:xmlns:manifest:1.0" xmlns:loext="urn:org:documentfoundation:names:experimental:office:xmlns:loext:1.0" manifest:version="1.3">
  <manifest:file-entry manifest:full-path="/" manifest:version="1.3" manifest:media-type="application/vnd.oasis.opendocument.presentation"/>
  <manifest:file-entry manifest:full-path="Configurations2/" manifest:media-type="application/vnd.sun.xml.ui.configuration"/>
  <manifest:file-entry manifest:full-path="styles.xml" manifest:media-type="text/xml"/>
  <manifest:file-entry manifest:full-path="content.xml" manifest:media-type="text/xml"/>
  <manifest:file-entry manifest:full-path="Thumbnails/thumbnail.png" manifest:media-type="image/png"/>
  <manifest:file-entry manifest:full-path="Pictures/1000000100000BB8000003E874A998CA1609D872.png" manifest:media-type="image/png"/>
  <manifest:file-entry manifest:full-path="Pictures/1000000100000BB8000003E86C39D273E538C50A.png" manifest:media-type="image/png"/>
  <manifest:file-entry manifest:full-path="Pictures/TablePreview1.svm" manifest:media-type=""/>
  <manifest:file-entry manifest:full-path="Pictures/1000000100000583000000F4F90FD88BAF256F45.png" manifest:media-type="image/png"/>
  <manifest:file-entry manifest:full-path="Pictures/1000000100000BB8000003E8E701CB46C54C6F78.png" manifest:media-type="image/png"/>
  <manifest:file-entry manifest:full-path="Pictures/1000000100000BB8000003E82F82776E91258ED5.png" manifest:media-type="image/png"/>
  <manifest:file-entry manifest:full-path="Pictures/1000000100000BB8000003E81D64F42408B8D1C9.png" manifest:media-type="image/png"/>
  <manifest:file-entry manifest:full-path="Pictures/1000000100000BB8000003E8BBFEBFC0D1438E35.png" manifest:media-type="image/png"/>
  <manifest:file-entry manifest:full-path="Pictures/1000000100000BB8000003E8B94BADC2FCE00984.png" manifest:media-type="image/png"/>
  <manifest:file-entry manifest:full-path="Pictures/1000000100000BB8000003E8D808795F84FD92B0.png" manifest:media-type="image/png"/>
  <manifest:file-entry manifest:full-path="Pictures/1000000100000BB8000003E893A21DC2D47106DD.png" manifest:media-type="image/png"/>
  <manifest:file-entry manifest:full-path="Pictures/1000000100000BB8000003E81D4E1F8DD20D79FD.png" manifest:media-type="image/png"/>
  <manifest:file-entry manifest:full-path="Pictures/1000000100000280000001E0BCCE4ABECF7CC6F9.png" manifest:media-type="image/png"/>
  <manifest:file-entry manifest:full-path="Pictures/1000000100000BB8000003E8F5833DE293CA7ED0.png" manifest:media-type="image/png"/>
  <manifest:file-entry manifest:full-path="Pictures/10000001000003620000025F8DBCEBC1F0ED4070.png" manifest:media-type="image/png"/>
  <manifest:file-entry manifest:full-path="Pictures/10000001000003E800000258A1DF99B7914B0091.png" manifest:media-type="image/png"/>
  <manifest:file-entry manifest:full-path="Pictures/10000001000003E8000002580A7D45FD7CE1E377.png" manifest:media-type="image/png"/>
  <manifest:file-entry manifest:full-path="Pictures/10000001000003E800000258B5C2C4C17E7DA829.png" manifest:media-type="image/png"/>
  <manifest:file-entry manifest:full-path="Pictures/10000001000003E800000258FC08D711867F609B.png" manifest:media-type="image/png"/>
  <manifest:file-entry manifest:full-path="Pictures/10000001000003E800000258BB0F20E6B6DB35D0.png" manifest:media-type="image/png"/>
  <manifest:file-entry manifest:full-path="Pictures/10000001000003E80000025837FD6496E901D43F.png" manifest:media-type="image/png"/>
  <manifest:file-entry manifest:full-path="settings.xml" manifest:media-type="text/xml"/>
  <manifest:file-entry manifest:full-path="meta.xml" manifest:media-type="text/xml"/>
</manifest:manifest>
</file>

<file path=content.xml><?xml version="1.0" encoding="utf-8"?>
<office:document-content xmlns:meta="urn:oasis:names:tc:opendocument:xmlns:meta:1.0" xmlns:office="urn:oasis:names:tc:opendocument:xmlns:office:1.0" xmlns:fo="urn:oasis:names:tc:opendocument:xmlns:xsl-fo-compatible:1.0" xmlns:ooo="http://openoffice.org/2004/office" xmlns:xlink="http://www.w3.org/1999/xlink" xmlns:dc="http://purl.org/dc/elements/1.1/" xmlns:style="urn:oasis:names:tc:opendocument:xmlns:style:1.0" xmlns:text="urn:oasis:names:tc:opendocument:xmlns:text:1.0" xmlns:draw="urn:oasis:names:tc:opendocument:xmlns:drawing:1.0" xmlns:dr3d="urn:oasis:names:tc:opendocument:xmlns:dr3d:1.0" xmlns:svg="urn:oasis:names:tc:opendocument:xmlns:svg-compatible:1.0" xmlns:chart="urn:oasis:names:tc:opendocument:xmlns:chart:1.0" xmlns:rpt="http://openoffice.org/2005/report" xmlns:table="urn:oasis:names:tc:opendocument:xmlns:table:1.0" xmlns:number="urn:oasis:names:tc:opendocument:xmlns:datastyle:1.0" xmlns:ooow="http://openoffice.org/2004/writer" xmlns:oooc="http://openoffice.org/2004/calc" xmlns:of="urn:oasis:names:tc:opendocument:xmlns:of:1.2" xmlns:tableooo="http://openoffice.org/2009/table" xmlns:calcext="urn:org:documentfoundation:names:experimental:calc:xmlns:calcext:1.0" xmlns:drawooo="http://openoffice.org/2010/draw" xmlns:loext="urn:org:documentfoundation:names:experimental:office:xmlns:loext:1.0" xmlns:field="urn:openoffice:names:experimental:ooo-ms-interop:xmlns:field:1.0" xmlns:math="http://www.w3.org/1998/Math/MathML" xmlns:form="urn:oasis:names:tc:opendocument:xmlns:form:1.0" xmlns:script="urn:oasis:names:tc:opendocument:xmlns:script:1.0" xmlns:dom="http://www.w3.org/2001/xml-events" xmlns:xforms="http://www.w3.org/2002/xforms" xmlns:xsd="http://www.w3.org/2001/XMLSchema" xmlns:xsi="http://www.w3.org/2001/XMLSchema-instance" xmlns:formx="urn:openoffice:names:experimental:ooxml-odf-interop:xmlns:form:1.0" xmlns:xhtml="http://www.w3.org/1999/xhtml" xmlns:grddl="http://www.w3.org/2003/g/data-view#" xmlns:css3t="http://www.w3.org/TR/css3-text/" xmlns:presentation="urn:oasis:names:tc:opendocument:xmlns:presentation:1.0" xmlns:smil="urn:oasis:names:tc:opendocument:xmlns:smil-compatible:1.0" xmlns:anim="urn:oasis:names:tc:opendocument:xmlns:animation:1.0" xmlns:officeooo="http://openoffice.org/2009/office" office:version="1.3">
  <office:scripts/>
  <office:font-face-decls>
    <style:font-face style:name="Arial" svg:font-family="Arial" style:font-family-generic="system" style:font-pitch="variable"/>
    <style:font-face style:name="Calibri" svg:font-family="Calibri" style:font-pitch="variable"/>
    <style:font-face style:name="Calibri Light" svg:font-family="'Calibri Light'" style:font-pitch="variable"/>
    <style:font-face style:name="Calibri Light1" svg:font-family="'Calibri Light'"/>
    <style:font-face style:name="Calibri1" svg:font-family="Calibri"/>
    <style:font-face style:name="Calibri2" svg:font-family="Calibri" style:font-family-generic="swiss"/>
    <style:font-face style:name="Calibri3" svg:font-family="Calibri" style:font-family-generic="modern"/>
    <style:font-face style:name="Consolas" svg:font-family="Consolas" style:font-family-generic="modern"/>
    <style:font-face style:name="Consolas1" svg:font-family="Consolas" style:font-family-generic="modern" style:font-pitch="fixed"/>
    <style:font-face style:name="Consolas2" svg:font-family="Consolas" style:font-family-generic="modern" style:font-pitch="variable"/>
    <style:font-face style:name="Liberation Sans" svg:font-family="'Liberation Sans'" style:font-pitch="variable"/>
    <style:font-face style:name="Liberation Sans1" svg:font-family="'Liberation Sans'" style:font-family-generic="swiss" style:font-pitch="variable"/>
    <style:font-face style:name="Liberation Sans2" svg:font-family="'Liberation Sans'" style:font-family-generic="modern" style:font-pitch="variable"/>
    <style:font-face style:name="Liberation Sans3" svg:font-family="'Liberation Sans'" style:font-family-generic="roman" style:font-pitch="variable"/>
    <style:font-face style:name="Liberation Serif" svg:font-family="'Liberation Serif'" style:font-pitch="variable"/>
    <style:font-face style:name="Liberation Serif1" svg:font-family="'Liberation Serif'" style:font-family-generic="roman" style:font-pitch="variable"/>
    <style:font-face style:name="Noto Sans" svg:font-family="'Noto Sans'" style:font-family-generic="roman" style:font-pitch="variable"/>
    <style:font-face style:name="Tahoma" svg:font-family="Tahoma" style:font-family-generic="system" style:font-pitch="variable"/>
    <style:font-face style:name="微軟正黑體" svg:font-family="微軟正黑體" style:font-family-generic="swiss" style:font-pitch="variable"/>
    <style:font-face style:name="微軟正黑體1" svg:font-family="微軟正黑體" style:font-family-generic="swiss"/>
    <style:font-face style:name="微軟正黑體2" svg:font-family="微軟正黑體" style:font-family-generic="modern" style:font-pitch="fixed"/>
    <style:font-face style:name="微軟正黑體3" svg:font-family="微軟正黑體" style:font-family-generic="modern" style:font-pitch="variable"/>
    <style:font-face style:name="微軟正黑體4" svg:font-family="微軟正黑體" style:font-family-generic="system" style:font-pitch="variable"/>
    <style:font-face style:name="新細明體" svg:font-family="新細明體"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gr1" style:family="graphic">
      <style:graphic-properties style:protect="size"/>
    </style:style>
    <style:style style:name="gr2" style:family="graphic" style:parent-style-name="無填入也無線條的物件">
      <style:graphic-properties draw:stroke="none" svg:stroke-width="0cm" draw:fill="none" draw:textarea-horizontal-align="center"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3" style:family="graphic" style:parent-style-name="standard">
      <style:graphic-properties draw:stroke="solid" svg:stroke-width="0.018cm" svg:stroke-color="#4472c4" draw:stroke-linejoin="miter" svg:stroke-linecap="butt" draw:fill="none" draw:textarea-horizontal-align="center" draw:textarea-vertical-align="top" draw:auto-grow-height="false" fo:padding-top="0.125cm" fo:padding-bottom="0.125cm" fo:padding-left="0.25cm" fo:padding-right="0.25cm" fo:wrap-option="wrap"/>
    </style:style>
    <style:style style:name="gr4" style:family="graphic" style:parent-style-name="無填入也無線條的物件">
      <style:graphic-properties draw:stroke="none" svg:stroke-width="0cm" draw:fill="none" draw:textarea-horizontal-align="center" draw:textarea-vertical-align="top" draw:auto-grow-height="false" fo:padding-top="0.125cm" fo:padding-bottom="0.125cm" fo:padding-left="0.25cm" fo:padding-right="0.25cm" fo:wrap-option="wrap" draw:color-mode="standard" draw:luminance="0%" draw:contrast="0%" draw:gamma="100%" draw:red="0%" draw:green="0%" draw:blue="0%" fo:clip="rect(3.535cm, 7.883cm, 0cm, 1.122cm)" draw:image-opacity="100%" style:mirror="none"/>
    </style:style>
    <style:style style:name="gr5" style:family="graphic" style:parent-style-name="standard" style:list-style-name="L4">
      <style:graphic-properties draw:stroke="none" svg:stroke-width="0cm" draw:fill="none" draw:textarea-vertical-align="top" draw:auto-grow-height="true" draw:fit-to-size="false" style:shrink-to-fit="false" fo:min-height="0cm" fo:min-width="0cm" fo:padding-top="0.125cm" fo:padding-bottom="0.125cm" fo:padding-left="0.25cm" fo:padding-right="0.25cm" fo:wrap-option="no-wrap"/>
      <style:paragraph-properties style:writing-mode="lr-tb"/>
    </style:style>
    <style:style style:name="gr6" style:family="graphic" style:parent-style-name="standard" style:list-style-name="L10">
      <style:graphic-properties draw:stroke="solid" svg:stroke-width="0cm" svg:stroke-color="#000000" draw:fill="none" draw:textarea-vertical-align="top" draw:auto-grow-height="true" draw:fit-to-size="false" style:shrink-to-fit="false" fo:min-height="0cm" fo:min-width="0cm" fo:padding-top="0.125cm" fo:padding-bottom="0.125cm" fo:padding-left="0.25cm" fo:padding-right="0.25cm" fo:wrap-option="wrap"/>
      <style:paragraph-properties style:writing-mode="lr-tb"/>
    </style:style>
    <style:style style:name="gr7" style:family="graphic" style:parent-style-name="standard">
      <style:graphic-properties draw:stroke="solid" svg:stroke-width="0.018cm" svg:stroke-color="#000000" draw:marker-end="msArrowEnd_20_5" draw:marker-end-width="0.21cm" draw:marker-end-center="false" draw:stroke-linejoin="miter" svg:stroke-linecap="butt" draw:fill="none" draw:textarea-vertical-align="top" draw:auto-grow-height="false" fo:min-height="0cm" fo:min-width="0cm" fo:padding-top="0.125cm" fo:padding-bottom="0.125cm" fo:padding-left="0.25cm" fo:padding-right="0.25cm" fo:wrap-option="wrap"/>
    </style:style>
    <style:style style:name="gr8" style:family="graphic" style:parent-style-name="standard">
      <style:graphic-properties draw:stroke="none" svg:stroke-color="#000000" draw:fill="none" draw:fill-color="#ffffff" draw:auto-grow-height="true" draw:auto-grow-width="false" fo:max-height="0cm" fo:min-height="4.744cm"/>
      <style:paragraph-properties style:writing-mode="lr-tb"/>
    </style:style>
    <style:style style:name="gr9" style:family="graphic" style:parent-style-name="無填入也無線條的物件">
      <style:graphic-properties draw:stroke="none" draw:fill="none" draw:textarea-horizontal-align="center" draw:textarea-vertical-align="middle" draw:color-mode="standard" draw:luminance="0%" draw:contrast="0%" draw:gamma="100%" draw:red="0%" draw:green="0%" draw:blue="0%" fo:clip="rect(0cm, 0cm, 0cm, 0cm)" draw:image-opacity="100%" style:mirror="none"/>
    </style:style>
    <style:style style:name="pr1" style:family="presentation" style:parent-style-name="標題投影片-title">
      <style:graphic-properties draw:stroke="none" svg:stroke-width="0cm" draw:fill="none" draw:textarea-vertical-align="bottom" draw:auto-grow-height="false" draw:fit-to-size="false" style:shrink-to-fit="false" fo:min-height="3.181cm" fo:padding-top="0.127cm" fo:padding-bottom="0.127cm" fo:padding-left="0.254cm" fo:padding-right="0.254cm" fo:wrap-option="wrap"/>
      <style:paragraph-properties style:writing-mode="lr-tb"/>
    </style:style>
    <style:style style:name="pr2" style:family="presentation" style:parent-style-name="標題投影片-subtitle">
      <style:graphic-properties draw:stroke="none" svg:stroke-width="0cm" draw:fill="none" draw:fill-color="#ffffff" draw:textarea-vertical-align="top" draw:auto-grow-height="false" draw:fit-to-size="false" style:shrink-to-fit="false" fo:min-height="11.049cm" fo:padding-top="0.127cm" fo:padding-bottom="0.127cm" fo:padding-left="0.254cm" fo:padding-right="0.254cm" fo:wrap-option="wrap"/>
      <style:paragraph-properties style:writing-mode="lr-tb"/>
    </style:style>
    <style:style style:name="pr3" style:family="presentation" style:parent-style-name="標題投影片-notes">
      <style:graphic-properties draw:fill-color="#ffffff" fo:min-height="13.364cm"/>
      <style:paragraph-properties style:writing-mode="lr-tb"/>
    </style:style>
    <style:style style:name="pr4" style:family="presentation" style:parent-style-name="標題及內容-title">
      <style:graphic-properties draw:stroke="none" svg:stroke-width="0cm" draw:fill="none" draw:textarea-vertical-align="middle" draw:auto-grow-height="false" draw:fit-to-size="false" style:shrink-to-fit="false" fo:min-height="3.181cm" fo:padding-top="0.127cm" fo:padding-bottom="0.127cm" fo:padding-left="0.254cm" fo:padding-right="0.254cm" fo:wrap-option="wrap"/>
      <style:paragraph-properties style:writing-mode="lr-tb"/>
    </style:style>
    <style:style style:name="pr5" style:family="presentation" style:parent-style-name="標題及內容-outline1">
      <style:graphic-properties draw:stroke="none" svg:stroke-width="0cm" draw:fill="none" draw:textarea-vertical-align="top" draw:auto-grow-height="false" draw:fit-to-size="false" style:shrink-to-fit="false" fo:min-height="10.798cm" fo:padding-top="0.127cm" fo:padding-bottom="0.127cm" fo:padding-left="0.254cm" fo:padding-right="0.254cm" fo:wrap-option="wrap"/>
      <style:paragraph-properties style:writing-mode="lr-tb"/>
    </style:style>
    <style:style style:name="pr6" style:family="presentation" style:parent-style-name="標題及內容-notes">
      <style:graphic-properties draw:fill-color="#ffffff" fo:min-height="13.364cm"/>
      <style:paragraph-properties style:writing-mode="lr-tb"/>
    </style:style>
    <style:style style:name="pr7" style:family="presentation" style:parent-style-name="標題及內容-outline1">
      <style:graphic-properties draw:stroke="none" svg:stroke-width="0cm" draw:fill="none" draw:textarea-vertical-align="top" draw:auto-grow-height="false" draw:fit-to-size="false" style:shrink-to-fit="true" fo:min-height="10.798cm" fo:padding-top="0.127cm" fo:padding-bottom="0.127cm" fo:padding-left="0.254cm" fo:padding-right="0.254cm" fo:wrap-option="wrap"/>
      <style:paragraph-properties style:writing-mode="lr-tb"/>
    </style:style>
    <style:style style:name="pr8" style:family="presentation" style:parent-style-name="標題及內容-title">
      <style:graphic-properties draw:stroke="none" svg:stroke-width="0cm" draw:fill="none" draw:textarea-vertical-align="middle" draw:auto-grow-height="false" draw:fit-to-size="false" style:shrink-to-fit="true" fo:min-height="3.181cm" fo:padding-top="0.127cm" fo:padding-bottom="0.127cm" fo:padding-left="0.254cm" fo:padding-right="0.254cm" fo:wrap-option="wrap"/>
      <style:paragraph-properties style:writing-mode="lr-tb"/>
    </style:style>
    <style:style style:name="pr9" style:family="presentation" style:parent-style-name="標題及內容-title">
      <style:graphic-properties fo:min-height="3.829cm"/>
      <style:paragraph-properties style:writing-mode="lr-tb"/>
    </style:style>
    <style:style style:name="pr10" style:family="presentation" style:parent-style-name="標題及內容-title">
      <style:graphic-properties fo:min-height="3.681cm"/>
      <style:paragraph-properties style:writing-mode="lr-tb"/>
    </style:style>
    <style:style style:name="pr11" style:family="presentation" style:parent-style-name="標題及內容-title">
      <style:graphic-properties fo:min-height="4.033cm"/>
      <style:paragraph-properties style:writing-mode="lr-tb"/>
    </style:style>
    <style:style style:name="pr12" style:family="presentation" style:parent-style-name="標題及內容-title">
      <style:graphic-properties fo:min-height="4.216cm"/>
      <style:paragraph-properties style:writing-mode="lr-tb"/>
    </style:style>
    <style:style style:name="pr13" style:family="presentation" style:parent-style-name="標題及內容-outline1" style:list-style-name="L5">
      <style:graphic-properties draw:stroke="none" svg:stroke-width="0cm" draw:fill="none" draw:textarea-vertical-align="top" draw:auto-grow-height="false" draw:fit-to-size="false" style:shrink-to-fit="false" fo:min-height="10.798cm" fo:padding-top="0.127cm" fo:padding-bottom="0.127cm" fo:padding-left="0.254cm" fo:padding-right="0.254cm" fo:wrap-option="wrap"/>
      <style:paragraph-properties style:writing-mode="lr-tb"/>
    </style:style>
    <style:style style:name="co1" style:family="table-column">
      <style:table-column-properties style:column-width="7.581cm" style:use-optimal-column-width="false"/>
    </style:style>
    <style:style style:name="co2" style:family="table-column">
      <style:table-column-properties style:column-width="20.418cm" style:use-optimal-column-width="false"/>
    </style:style>
    <style:style style:name="ro1" style:family="table-row">
      <style:table-row-properties style:row-height="1.154cm" style:use-optimal-row-height="false"/>
    </style:style>
    <style:style style:name="ro2" style:family="table-row">
      <style:table-row-properties style:row-height="1.151cm" style:use-optimal-row-height="false"/>
    </style:style>
    <style:style style:name="ce1" style:family="table-cell">
      <style:text-properties fo:background-color="#ffff00"/>
    </style:style>
    <style:style style:name="P1" style:family="paragraph">
      <style:paragraph-properties fo:margin-top="0cm" fo:margin-bottom="0cm" fo:line-height="90%" fo:text-align="center" style:punctuation-wrap="hanging" style:writing-mode="lr-tb"/>
      <style:text-properties fo:hyphenate="false"/>
    </style:style>
    <style:style style:name="P2" style:family="paragraph">
      <loext:graphic-properties draw:fill="none"/>
      <style:paragraph-properties fo:text-align="start" style:writing-mode="lr-tb" style:font-independent-line-spacing="true"/>
      <style:text-properties fo:font-size="60pt"/>
    </style:style>
    <style:style style:name="P3" style:family="paragraph">
      <style:paragraph-properties fo:margin-left="0cm" fo:margin-right="0cm" fo:margin-top="0.353cm" fo:margin-bottom="0cm" fo:line-height="90%" fo:text-align="center" fo:text-indent="0cm" style:punctuation-wrap="hanging" style:writing-mode="lr-tb">
        <style:tab-stops>
          <style:tab-stop style:position="0cm"/>
        </style:tab-stops>
      </style:paragraph-properties>
      <style:text-properties fo:hyphenate="false"/>
    </style:style>
    <style:style style:name="P4" style:family="paragraph">
      <loext:graphic-properties draw:fill="none" draw:fill-color="#ffffff"/>
      <style:paragraph-properties fo:text-align="start" style:writing-mode="lr-tb" style:font-independent-line-spacing="true"/>
      <style:text-properties fo:font-size="24pt"/>
    </style:style>
    <style:style style:name="P5" style:family="paragraph">
      <loext:graphic-properties draw:fill-color="#ffffff"/>
      <style:paragraph-properties style:writing-mode="lr-tb"/>
    </style:style>
    <style:style style:name="P6" style:family="paragraph">
      <style:paragraph-properties fo:margin-top="0cm" fo:margin-bottom="0cm" fo:line-height="90%" fo:text-align="start" style:punctuation-wrap="hanging" style:writing-mode="lr-tb"/>
      <style:text-properties fo:hyphenate="false"/>
    </style:style>
    <style:style style:name="P7" style:family="paragraph">
      <loext:graphic-properties draw:fill="none"/>
      <style:paragraph-properties fo:text-align="start" style:writing-mode="lr-tb" style:font-independent-line-spacing="true"/>
      <style:text-properties fo:font-size="44pt"/>
    </style:style>
    <style:style style:name="P8" style:family="paragraph">
      <style:paragraph-properties fo:margin-left="0cm" fo:margin-right="0cm" fo:margin-top="0.353cm" fo:margin-bottom="0cm" fo:line-height="90%" fo:text-align="start" fo:text-indent="0cm" style:punctuation-wrap="hanging" style:writing-mode="lr-tb">
        <style:tab-stops>
          <style:tab-stop style:position="0cm"/>
        </style:tab-stops>
      </style:paragraph-properties>
      <style:text-properties fo:hyphenate="false"/>
    </style:style>
    <style:style style:name="P9" style:family="paragraph">
      <loext:graphic-properties draw:fill="none"/>
      <style:paragraph-properties fo:text-align="start" style:writing-mode="lr-tb" style:font-independent-line-spacing="true"/>
      <style:text-properties fo:font-size="28pt"/>
    </style:style>
    <style:style style:name="P10" style:family="paragraph">
      <style:paragraph-properties fo:margin-left="1.27cm" fo:margin-right="0cm" fo:margin-top="0.176cm" fo:margin-bottom="0cm" fo:line-height="90%" fo:text-align="start" fo:text-indent="0cm">
        <style:tab-stops>
          <style:tab-stop style:position="0cm"/>
        </style:tab-stops>
      </style:paragraph-properties>
    </style:style>
    <style:style style:name="P11" style:family="paragraph">
      <style:paragraph-properties fo:margin-left="2.54cm" fo:margin-right="0cm" fo:margin-top="0.176cm" fo:margin-bottom="0cm" fo:line-height="90%" fo:text-align="start" fo:text-indent="0cm">
        <style:tab-stops>
          <style:tab-stop style:position="0cm"/>
        </style:tab-stops>
      </style:paragraph-properties>
    </style:style>
    <style:style style:name="P12" style:family="paragraph">
      <style:paragraph-properties fo:margin-left="0cm" fo:margin-right="0cm" fo:margin-top="0.353cm" fo:margin-bottom="0cm" fo:line-height="90%" fo:text-align="start" fo:text-indent="0cm" style:punctuation-wrap="hanging" style:writing-mode="lr-tb"/>
      <style:text-properties fo:hyphenate="false"/>
    </style:style>
    <style:style style:name="P13" style:family="paragraph">
      <style:text-properties fo:background-color="#ffff00"/>
    </style:style>
    <style:style style:name="P14" style:family="paragraph">
      <loext:graphic-properties draw:fill="none"/>
      <style:paragraph-properties fo:text-align="start"/>
      <style:text-properties fo:font-size="18pt"/>
    </style:style>
    <style:style style:name="P15" style:family="paragraph">
      <style:paragraph-properties fo:margin-left="0cm" fo:margin-right="0cm" fo:margin-top="0cm" fo:margin-bottom="0cm" fo:line-height="100%" fo:text-align="start" fo:text-indent="0cm" style:punctuation-wrap="hanging" style:writing-mode="lr-tb"/>
      <style:text-properties fo:font-size="18pt" fo:hyphenate="false"/>
    </style:style>
    <style:style style:name="P16" style:family="paragraph">
      <loext:graphic-properties draw:fill="none"/>
      <style:paragraph-properties fo:margin-left="0cm" fo:margin-right="0cm" fo:margin-top="0cm" fo:margin-bottom="0cm" fo:line-height="100%" fo:text-align="start" fo:text-indent="0cm" style:punctuation-wrap="hanging" style:writing-mode="lr-tb" style:font-independent-line-spacing="true"/>
      <style:text-properties fo:font-size="18pt" fo:hyphenate="false"/>
    </style:style>
    <style:style style:name="P17" style:family="paragraph">
      <loext:graphic-properties draw:fill="none" draw:fill-color="#ffffff"/>
      <style:paragraph-properties style:writing-mode="lr-tb"/>
    </style:style>
    <style:style style:name="P18" style:family="paragraph">
      <loext:graphic-properties draw:fill="none"/>
      <style:paragraph-properties fo:text-align="center"/>
    </style:style>
    <style:style style:name="P19" style:family="paragraph">
      <style:paragraph-properties style:writing-mode="lr-tb"/>
    </style:style>
    <style:style style:name="P20" style:family="paragraph">
      <loext:graphic-properties draw:fill-color="#ffffff"/>
      <style:paragraph-properties style:writing-mode="lr-tb"/>
      <style:text-properties style:font-size-asian="20pt"/>
    </style:style>
    <style:style style:name="P21" style:family="paragraph">
      <loext:graphic-properties draw:fill="none"/>
      <style:paragraph-properties fo:margin-left="0cm" fo:margin-right="0cm" fo:margin-top="0.353cm" fo:margin-bottom="0cm" fo:line-height="90%" fo:text-align="start" fo:text-indent="0cm" style:punctuation-wrap="hanging" style:writing-mode="lr-tb" style:font-independent-line-spacing="true"/>
      <style:text-properties fo:font-variant="normal" fo:text-transform="none" fo:color="#000000" loext:opacity="100%" style:text-line-through-style="none" style:text-line-through-type="none" style:text-position="0% 100%" style:font-name="Calibri1" fo:font-size="28pt" fo:letter-spacing="normal" fo:font-style="normal" style:text-underline-style="none" fo:font-weight="normal" fo:background-color="transparent" style:font-size-asian="28pt" style:font-style-asian="normal" style:font-weight-asian="normal" style:font-size-complex="28pt" style:font-style-complex="normal" style:font-weight-complex="normal" fo:hyphenate="false"/>
    </style:style>
    <style:style style:name="P22" style:family="paragraph">
      <style:paragraph-properties fo:margin-left="0cm" fo:margin-right="0cm" fo:margin-top="0.353cm" fo:margin-bottom="0cm" fo:line-height="100%" fo:text-align="start" fo:text-indent="0cm" style:punctuation-wrap="hanging" style:writing-mode="lr-tb">
        <style:tab-stops>
          <style:tab-stop style:position="0cm"/>
        </style:tab-stops>
      </style:paragraph-properties>
      <style:text-properties fo:hyphenate="false"/>
    </style:style>
    <style:style style:name="T1" style:family="text">
      <style:text-properties fo:font-variant="normal" fo:text-transform="none" fo:color="#3b3838" loext:opacity="100%" style:text-line-through-style="none" style:text-line-through-type="none" style:text-position="0% 100%" style:font-name="微軟正黑體" fo:font-size="60pt" fo:letter-spacing="normal" fo:font-style="normal" style:text-underline-style="none" fo:font-weight="normal" fo:background-color="transparent" style:font-name-asian="微軟正黑體2" style:font-size-asian="60pt" style:language-asian="zh" style:country-asian="TW" style:font-style-asian="normal" style:font-weight-asian="normal" style:font-size-complex="60pt" style:font-style-complex="normal" style:font-weight-complex="normal"/>
    </style:style>
    <style:style style:name="T2" style:family="text">
      <style:text-properties fo:font-variant="normal" fo:text-transform="none" fo:color="#3b3838" loext:opacity="100%" style:text-line-through-style="none" style:text-line-through-type="none" style:text-position="0% 100%" style:font-name="微軟正黑體" fo:font-size="60pt" fo:letter-spacing="normal" fo:language="en" fo:country="US" fo:font-style="normal" style:text-underline-style="none" fo:font-weight="normal" fo:background-color="transparent" style:font-name-asian="微軟正黑體2" style:font-size-asian="60pt" style:language-asian="zh" style:country-asian="TW" style:font-style-asian="normal" style:font-weight-asian="normal" style:font-size-complex="60pt" style:font-style-complex="normal" style:font-weight-complex="normal"/>
    </style:style>
    <style:style style:name="T3" style:family="text">
      <style:text-properties fo:font-variant="normal" fo:text-transform="none" fo:color="#3b3838" loext:opacity="100%" style:text-line-through-style="none" style:text-line-through-type="none" style:text-position="0% 100%" style:font-name="微軟正黑體" fo:font-size="24pt" fo:letter-spacing="normal" fo:font-style="normal" style:text-underline-style="none" fo:font-weight="normal" fo:background-color="transparent" style:font-name-asian="微軟正黑體2" style:font-size-asian="24pt" style:language-asian="zh" style:country-asian="TW" style:font-style-asian="normal" style:font-weight-asian="normal" style:font-size-complex="24pt" style:font-style-complex="normal" style:font-weight-complex="normal"/>
    </style:style>
    <style:style style:name="T4" style:family="text">
      <style:text-properties fo:font-variant="normal" fo:text-transform="none" fo:color="#3b3838" loext:opacity="100%" style:text-line-through-style="none" style:text-line-through-type="none" style:text-position="0% 100%" style:font-name="微軟正黑體" fo:font-size="24pt" fo:letter-spacing="normal" fo:language="en" fo:country="US" fo:font-style="normal" style:text-underline-style="none" fo:font-weight="normal" fo:background-color="transparent" style:font-name-asian="微軟正黑體2" style:font-size-asian="24pt" style:language-asian="zh" style:country-asian="TW" style:font-style-asian="normal" style:font-weight-asian="normal" style:font-size-complex="24pt" style:font-style-complex="normal" style:font-weight-complex="normal"/>
    </style:style>
    <style:style style:name="T5" style:family="text">
      <style:text-properties fo:font-variant="normal" fo:text-transform="none" fo:color="#3b3838" loext:opacity="100%" style:text-line-through-style="none" style:text-line-through-type="none" style:text-position="0% 100%" style:font-name="微軟正黑體" fo:font-size="44pt" fo:letter-spacing="normal" fo:font-style="normal" style:text-underline-style="none" fo:font-weight="normal" fo:background-color="transparent" style:font-name-asian="微軟正黑體2" style:font-size-asian="44pt" style:language-asian="zh" style:country-asian="TW" style:font-style-asian="normal" style:font-weight-asian="normal" style:font-size-complex="44pt" style:font-style-complex="normal" style:font-weight-complex="normal"/>
    </style:style>
    <style:style style:name="T6" style:family="text">
      <style:text-properties fo:font-variant="normal" fo:text-transform="none" fo:color="#3b3838" loext:opacity="100%" style:text-line-through-style="none" style:text-line-through-type="none" style:text-position="0% 100%" style:font-name="微軟正黑體" fo:font-size="28pt" fo:letter-spacing="normal" fo:font-style="normal" style:text-underline-style="none" fo:font-weight="normal" fo:background-color="transparent" style:font-name-asian="微軟正黑體2" style:font-size-asian="28pt" style:language-asian="zh" style:country-asian="TW" style:font-style-asian="normal" style:font-weight-asian="normal" style:font-size-complex="28pt" style:font-style-complex="normal" style:font-weight-complex="normal"/>
    </style:style>
    <style:style style:name="T7" style:family="text">
      <style:text-properties fo:font-variant="normal" fo:text-transform="none" fo:color="#3b3838" loext:opacity="100%" style:text-line-through-style="none" style:text-line-through-type="none" style:text-position="0% 100%" style:font-name="微軟正黑體" fo:font-size="28pt" fo:letter-spacing="normal" fo:language="en" fo:country="US" fo:font-style="normal" style:text-underline-style="none" fo:font-weight="normal" fo:background-color="transparent" style:font-name-asian="微軟正黑體2" style:font-size-asian="28pt" style:language-asian="zh" style:country-asian="TW" style:font-style-asian="normal" style:font-weight-asian="normal" style:font-size-complex="28pt" style:font-style-complex="normal" style:font-weight-complex="normal"/>
    </style:style>
    <style:style style:name="T8" style:family="text">
      <style:text-properties fo:font-variant="normal" fo:text-transform="none" fo:color="#3b3838" loext:opacity="100%" style:text-line-through-style="none" style:text-line-through-type="none" style:text-position="0% 100%" style:font-name="微軟正黑體" fo:font-size="44pt" fo:letter-spacing="normal" fo:language="en" fo:country="US" fo:font-style="normal" style:text-underline-style="none" fo:font-weight="normal" fo:background-color="transparent" style:font-name-asian="微軟正黑體2" style:font-size-asian="44pt" style:font-style-asian="normal" style:font-weight-asian="normal" style:font-size-complex="44pt" style:font-style-complex="normal" style:font-weight-complex="normal"/>
    </style:style>
    <style:style style:name="T9" style:family="text">
      <style:text-properties fo:font-variant="normal" fo:text-transform="none" fo:color="#3b3838" loext:opacity="100%" style:text-line-through-style="none" style:text-line-through-type="none" style:text-position="0% 100%" style:font-name="微軟正黑體" fo:font-size="44pt" fo:letter-spacing="normal" fo:language="en" fo:country="US" fo:font-style="normal" style:text-underline-style="none" fo:font-weight="normal" fo:background-color="transparent" style:font-name-asian="微軟正黑體2" style:font-size-asian="44pt" style:language-asian="zh" style:country-asian="TW" style:font-style-asian="normal" style:font-weight-asian="normal" style:font-size-complex="44pt" style:font-style-complex="normal" style:font-weight-complex="normal"/>
    </style:style>
    <style:style style:name="T10" style:family="text">
      <style:text-properties fo:font-variant="normal" fo:text-transform="none" fo:color="#3b3838" loext:opacity="100%" style:text-line-through-style="none" style:text-line-through-type="none" style:text-position="0% 100%" style:font-name="微軟正黑體" fo:font-size="24pt" fo:letter-spacing="normal" fo:language="en" fo:country="US" fo:font-style="normal" style:text-underline-style="none" fo:font-weight="normal" fo:background-color="transparent" style:font-name-asian="微軟正黑體2" style:font-size-asian="24pt" style:font-style-asian="normal" style:font-weight-asian="normal" style:font-size-complex="24pt" style:font-style-complex="normal" style:font-weight-complex="normal"/>
    </style:style>
    <style:style style:name="T11" style:family="text">
      <style:text-properties fo:font-variant="normal" fo:text-transform="none" fo:color="#3b3838" loext:opacity="100%" style:text-line-through-style="none" style:text-line-through-type="none" style:text-position="0% 100%" style:font-name="微軟正黑體" fo:font-size="28pt" fo:letter-spacing="normal" fo:language="en" fo:country="US" fo:font-style="normal" style:text-underline-style="none" fo:font-weight="normal" fo:background-color="transparent" style:font-name-asian="微軟正黑體2" style:font-size-asian="28pt" style:font-style-asian="normal" style:font-weight-asian="normal" style:font-size-complex="28pt" style:font-style-complex="normal" style:font-weight-complex="normal"/>
    </style:style>
    <style:style style:name="T12" style:family="text">
      <style:text-properties fo:background-color="#ffff00"/>
    </style:style>
    <style:style style:name="T13" style:family="text">
      <style:text-properties fo:color="#c9211e" loext:opacity="100%"/>
    </style:style>
    <style:style style:name="T14" style:family="text">
      <style:text-properties fo:font-variant="normal" fo:text-transform="none" fo:color="#3b3838" loext:opacity="100%" style:text-line-through-style="none" style:text-line-through-type="none" style:text-position="0% 100%" style:font-name="微軟正黑體" fo:font-size="32pt" fo:letter-spacing="normal" fo:font-style="normal" style:text-underline-style="none" fo:font-weight="normal" fo:background-color="transparent" style:font-name-asian="微軟正黑體2" style:font-size-asian="32pt" style:language-asian="zh" style:country-asian="TW" style:font-style-asian="normal" style:font-weight-asian="normal" style:font-size-complex="32pt" style:font-style-complex="normal" style:font-weight-complex="normal"/>
    </style:style>
    <style:style style:name="T15" style:family="text">
      <style:text-properties fo:font-variant="normal" fo:text-transform="none" fo:color="#3b3838" loext:opacity="100%" style:text-line-through-style="none" style:text-line-through-type="none" style:text-position="0% 100%" style:font-name="微軟正黑體" fo:font-size="32pt" fo:letter-spacing="normal" fo:language="en" fo:country="US" fo:font-style="normal" style:text-underline-style="none" fo:font-weight="normal" fo:background-color="transparent" style:font-name-asian="微軟正黑體2" style:font-size-asian="32pt" style:language-asian="zh" style:country-asian="TW" style:font-style-asian="normal" style:font-weight-asian="normal" style:font-size-complex="32pt" style:font-style-complex="normal" style:font-weight-complex="normal"/>
    </style:style>
    <style:style style:name="T16" style:family="text">
      <style:text-properties fo:font-variant="normal" fo:text-transform="none" fo:color="#000000" loext:opacity="100%" style:text-line-through-style="none" style:text-line-through-type="none" style:text-position="0% 100%" style:font-name="微軟正黑體" fo:font-size="18pt" fo:letter-spacing="normal" fo:font-style="normal" style:text-underline-style="none" fo:font-weight="normal" fo:background-color="transparent" style:font-name-asian="微軟正黑體2" style:font-size-asian="18pt" style:language-asian="zh" style:country-asian="TW" style:font-style-asian="normal" style:font-weight-asian="normal" style:font-size-complex="18pt" style:font-style-complex="normal" style:font-weight-complex="normal"/>
    </style:style>
    <style:style style:name="T17" style:family="text">
      <style:text-properties fo:font-variant="normal" fo:text-transform="none" fo:color="#000000" loext:opacity="100%" style:text-line-through-style="none" style:text-line-through-type="none" style:text-position="0% 100%" style:font-name="微軟正黑體" fo:font-size="18pt" fo:letter-spacing="normal" fo:language="en" fo:country="US" fo:font-style="normal" style:text-underline-style="none" fo:font-weight="normal" fo:background-color="transparent" style:font-name-asian="微軟正黑體2" style:font-size-asian="18pt" style:language-asian="zh" style:country-asian="TW" style:font-style-asian="normal" style:font-weight-asian="normal" style:font-size-complex="18pt" style:font-style-complex="normal" style:font-weight-complex="normal"/>
    </style:style>
    <style:style style:name="T18" style:family="text">
      <style:text-properties fo:font-variant="normal" fo:text-transform="none" fo:color="#000000" loext:opacity="100%" style:text-line-through-style="none" style:text-line-through-type="none" style:text-position="0% 100%" style:font-name="微軟正黑體" fo:font-size="44pt" fo:letter-spacing="normal" fo:font-style="normal" style:text-underline-style="none" fo:font-weight="normal" fo:background-color="transparent" style:font-name-asian="微軟正黑體2" style:font-size-asian="44pt" style:language-asian="zh" style:country-asian="TW" style:font-style-asian="normal" style:font-weight-asian="normal" style:font-size-complex="44pt" style:font-style-complex="normal" style:font-weight-complex="normal"/>
    </style:style>
    <style:style style:name="T19" style:family="text">
      <style:text-properties fo:font-variant="normal" fo:text-transform="none" fo:color="#000000" loext:opacity="100%" style:text-line-through-style="none" style:text-line-through-type="none" style:text-position="0% 100%" style:font-name="微軟正黑體" fo:font-size="44pt" fo:letter-spacing="normal" fo:language="en" fo:country="US" fo:font-style="normal" style:text-underline-style="none" fo:font-weight="normal" fo:background-color="transparent" style:font-name-asian="微軟正黑體2" style:font-size-asian="44pt" style:language-asian="zh" style:country-asian="TW" style:font-style-asian="normal" style:font-weight-asian="normal" style:font-size-complex="44pt" style:font-style-complex="normal" style:font-weight-complex="normal"/>
    </style:style>
    <style:style style:name="T20" style:family="text">
      <style:text-properties fo:font-variant="normal" fo:text-transform="none" fo:color="#000000" loext:opacity="100%" style:text-line-through-style="none" style:text-line-through-type="none" style:text-position="0% 100%" style:font-name="微軟正黑體" fo:font-size="20pt" fo:letter-spacing="normal" fo:language="en" fo:country="US" fo:font-style="normal" style:text-underline-style="none" fo:font-weight="normal" fo:background-color="transparent" style:font-name-asian="微軟正黑體2" style:font-size-asian="20pt" style:font-style-asian="normal" style:font-weight-asian="normal" style:font-size-complex="20pt" style:font-style-complex="normal" style:font-weight-complex="normal"/>
    </style:style>
    <style:style style:name="T21" style:family="text">
      <style:text-properties fo:font-variant="normal" fo:text-transform="none" fo:color="#000000" loext:opacity="100%" style:text-line-through-style="none" style:text-line-through-type="none" style:text-position="0% 100%" style:font-name="微軟正黑體" fo:font-size="20pt" fo:letter-spacing="normal" fo:language="en" fo:country="US" fo:font-style="normal" style:text-underline-style="none" fo:font-weight="normal" fo:background-color="transparent" style:font-name-asian="微軟正黑體2" style:font-size-asian="20pt" style:language-asian="zh" style:country-asian="TW" style:font-style-asian="normal" style:font-weight-asian="normal" style:font-size-complex="20pt" style:font-style-complex="normal" style:font-weight-complex="normal"/>
    </style:style>
    <style:style style:name="T22" style:family="text">
      <style:text-properties fo:font-variant="normal" fo:text-transform="none" fo:color="#000000" loext:opacity="100%" style:text-line-through-style="none" style:text-line-through-type="none" style:text-position="0% 100%" style:font-name="微軟正黑體" fo:font-size="32pt" fo:letter-spacing="normal" fo:font-style="normal" style:text-underline-style="none" fo:font-weight="normal" fo:background-color="transparent" style:font-name-asian="微軟正黑體2" style:font-size-asian="32pt" style:language-asian="zh" style:country-asian="TW" style:font-style-asian="normal" style:font-weight-asian="normal" style:font-size-complex="32pt" style:font-style-complex="normal" style:font-weight-complex="normal"/>
    </style:style>
    <style:style style:name="T23" style:family="text">
      <style:text-properties fo:font-variant="normal" fo:text-transform="none" fo:color="#001080"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font-style-asian="normal" style:font-weight-asian="normal" style:font-size-complex="16pt" style:font-style-complex="normal" style:font-weight-complex="normal"/>
    </style:style>
    <style:style style:name="T24" style:family="text">
      <style:text-properties fo:font-variant="normal" fo:text-transform="none" fo:color="#3b3b3b"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font-style-asian="normal" style:font-weight-asian="normal" style:font-size-complex="16pt" style:font-style-complex="normal" style:font-weight-complex="normal"/>
    </style:style>
    <style:style style:name="T25" style:family="text">
      <style:text-properties fo:font-variant="normal" fo:text-transform="none" fo:color="#000000"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font-style-asian="normal" style:font-weight-asian="normal" style:font-size-complex="16pt" style:font-style-complex="normal" style:font-weight-complex="normal"/>
    </style:style>
    <style:style style:name="T26" style:family="text">
      <style:text-properties fo:font-variant="normal" fo:text-transform="none" fo:color="#267f99"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font-style-asian="normal" style:font-weight-asian="normal" style:font-size-complex="16pt" style:font-style-complex="normal" style:font-weight-complex="normal"/>
    </style:style>
    <style:style style:name="T27" style:family="text">
      <style:text-properties fo:font-variant="normal" fo:text-transform="none" fo:color="#795e26"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font-style-asian="normal" style:font-weight-asian="normal" style:font-size-complex="16pt" style:font-style-complex="normal" style:font-weight-complex="normal"/>
    </style:style>
    <style:style style:name="T28" style:family="text">
      <style:text-properties fo:font-variant="normal" fo:text-transform="none" fo:color="#a31515"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font-style-asian="normal" style:font-weight-asian="normal" style:font-size-complex="16pt" style:font-style-complex="normal" style:font-weight-complex="normal"/>
    </style:style>
    <style:style style:name="T29" style:family="text">
      <style:text-properties fo:font-variant="normal" fo:text-transform="none" fo:color="#a31515"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0" style:family="text">
      <style:text-properties fo:font-variant="normal" fo:text-transform="none" fo:color="#3b3b3b"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1" style:family="text">
      <style:text-properties fo:font-variant="normal" fo:text-transform="none" fo:color="#001080"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2" style:family="text">
      <style:text-properties fo:font-variant="normal" fo:text-transform="none" fo:color="#000000"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3" style:family="text">
      <style:text-properties fo:font-variant="normal" fo:text-transform="none" fo:color="#098658"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4" style:family="text">
      <style:text-properties fo:font-variant="normal" fo:text-transform="none" fo:color="#795e26"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5" style:family="text">
      <style:text-properties fo:font-variant="normal" fo:text-transform="none" fo:color="#0070c1"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6" style:family="text">
      <style:text-properties fo:font-variant="normal" fo:text-transform="none" fo:color="#267f99" loext:opacity="100%" style:text-line-through-style="none" style:text-line-through-type="none" style:text-position="0% 100%" style:font-name="Consolas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7" style:family="text">
      <style:text-properties fo:font-variant="normal" fo:text-transform="none" fo:color="#000000" loext:opacity="100%" style:text-line-through-style="none" style:text-line-through-type="none" style:text-position="0% 100%" style:font-name="Calibri1" fo:font-size="16pt" fo:letter-spacing="normal" fo:language="en" fo:country="US" fo:font-style="normal" style:text-underline-style="none" fo:font-weight="normal" fo:background-color="transparent" style:font-size-asian="16pt" style:language-asian="zh" style:country-asian="TW" style:font-style-asian="normal" style:font-weight-asian="normal" style:font-size-complex="16pt" style:font-style-complex="normal" style:font-weight-complex="normal"/>
    </style:style>
    <style:style style:name="T38" style:family="text">
      <style:text-properties fo:font-variant="normal" fo:text-transform="none" fo:color="#001080"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39" style:family="text">
      <style:text-properties fo:font-variant="normal" fo:text-transform="none" fo:color="#000000"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40" style:family="text">
      <style:text-properties fo:font-variant="normal" fo:text-transform="none" fo:color="#3b3b3b"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41" style:family="text">
      <style:text-properties fo:font-variant="normal" fo:text-transform="none" fo:color="#a31515"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42" style:family="text">
      <style:text-properties fo:font-variant="normal" fo:text-transform="none" fo:color="#af00db"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43" style:family="text">
      <style:text-properties fo:font-variant="normal" fo:text-transform="none" fo:color="#267f99"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44" style:family="text">
      <style:text-properties fo:font-variant="normal" fo:text-transform="none" fo:color="#795e26"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45" style:family="text">
      <style:text-properties fo:font-variant="normal" fo:text-transform="none" fo:color="#098658" loext:opacity="100%" style:text-line-through-style="none" style:text-line-through-type="none" style:text-position="0% 100%" style:font-name="Consolas1" fo:font-size="12pt" fo:letter-spacing="normal" fo:language="en" fo:country="US" fo:font-style="normal" style:text-underline-style="none" fo:font-weight="normal" fo:background-color="transparent" style:font-size-asian="12pt" style:font-style-asian="normal" style:font-weight-asian="normal" style:font-size-complex="12pt" style:font-style-complex="normal" style:font-weight-complex="normal"/>
    </style:style>
    <style:style style:name="T46" style:family="text">
      <style:text-properties fo:font-size="32pt" style:font-size-asian="32pt" style:font-size-complex="32pt"/>
    </style:style>
    <style:style style:name="T47" style:family="text">
      <style:text-properties fo:font-variant="normal" fo:text-transform="none" style:use-window-font-color="true" loext:opacity="0%" style:text-outline="false" style:text-line-through-style="none" style:text-line-through-type="none" style:font-name="Liberation Sans3" fo:font-size="18pt" fo:font-style="normal" fo:text-shadow="none" style:text-underline-style="none" fo:font-weight="normal" style:letter-kerning="true" style:font-name-asian="微軟正黑體4" style:font-size-asian="18pt" style:font-style-asian="normal" style:font-weight-asian="normal" style:font-name-complex="Arial" style:font-size-complex="18pt" style:font-style-complex="normal" style:font-weight-complex="normal" style:text-emphasize="none" style:font-relief="none" style:text-overline-style="none" style:text-overline-color="font-color"/>
    </style:style>
    <style:style style:name="T48" style:family="text">
      <style:text-properties fo:font-variant="normal" fo:text-transform="none" fo:color="#000000" loext:opacity="100%" style:text-outline="false" style:text-line-through-style="none" style:text-line-through-type="none" style:text-position="0% 100%" style:font-name="Calibri1" fo:font-size="32pt" fo:letter-spacing="normal" fo:font-style="normal" fo:text-shadow="none" style:text-underline-style="none" fo:font-weight="normal" style:letter-kerning="true" fo:background-color="transparent" style:font-name-asian="微軟正黑體4" style:font-size-asian="32pt" style:language-asian="zh" style:country-asian="TW" style:font-style-asian="normal" style:font-weight-asian="normal" style:font-name-complex="Arial" style:font-size-complex="32pt" style:font-style-complex="normal" style:font-weight-complex="normal" style:text-emphasize="none" style:font-relief="none" style:text-overline-style="none" style:text-overline-color="font-color"/>
    </style:style>
    <style:style style:name="T49" style:family="text">
      <style:text-properties fo:font-variant="normal" fo:text-transform="none" fo:color="#000000" loext:opacity="100%" style:text-outline="false" style:text-line-through-style="none" style:text-line-through-type="none" style:text-position="0% 100%" style:font-name="Calibri1" fo:font-size="18pt" fo:letter-spacing="normal" fo:font-style="normal" fo:text-shadow="none" style:text-underline-style="none" fo:font-weight="normal" style:letter-kerning="true" fo:background-color="transparent" style:font-name-asian="微軟正黑體4" style:font-size-asian="18pt" style:language-asian="zh" style:country-asian="TW" style:font-style-asian="normal" style:font-weight-asian="normal" style:font-name-complex="Arial" style:font-size-complex="18pt" style:font-style-complex="normal" style:font-weight-complex="normal" style:text-emphasize="none" style:font-relief="none" style:text-overline-style="none" style:text-overline-color="font-color"/>
    </style:style>
    <style:style style:name="T50" style:family="text">
      <style:text-properties fo:font-variant="normal" fo:text-transform="none" fo:color="#011930" loext:opacity="100%" style:text-line-through-style="none" style:text-line-through-type="none" style:text-position="0% 100%" style:font-name="微軟正黑體" fo:font-size="28pt" fo:letter-spacing="normal" fo:language="en" fo:country="US" fo:font-style="normal" style:text-underline-style="solid" style:text-underline-width="auto" style:text-underline-color="font-color" fo:font-weight="normal" fo:background-color="transparent" style:font-name-asian="微軟正黑體2" style:font-size-asian="28pt" style:font-style-asian="normal" style:font-weight-asian="normal" style:font-size-complex="28pt" style:font-style-complex="normal" style:font-weight-complex="normal"/>
    </style:style>
    <style:style style:name="T51" style:family="text">
      <style:text-properties fo:font-variant="normal" fo:text-transform="none" fo:color="#267f99" loext:opacity="100%" style:text-line-through-style="none" style:text-line-through-type="none" style:text-position="0% 100%" style:font-name="Consolas1" fo:font-size="28pt" fo:letter-spacing="normal" fo:language="en" fo:country="US" fo:font-style="normal" style:text-underline-style="none" fo:font-weight="normal" fo:background-color="transparent" style:font-name-asian="微軟正黑體2" style:font-size-asian="28pt" style:font-style-asian="normal" style:font-weight-asian="normal" style:font-size-complex="28pt" style:font-style-complex="normal" style:font-weight-complex="normal"/>
    </style:style>
    <style:style style:name="T52" style:family="text">
      <style:text-properties fo:font-variant="normal" fo:text-transform="none" fo:color="#0563c1" loext:opacity="100%" style:text-line-through-style="none" style:text-line-through-type="none" style:text-position="0% 100%" style:font-name="Calibri1" fo:font-size="28pt" fo:letter-spacing="normal" fo:language="en" fo:country="US" fo:font-style="normal" style:text-underline-style="solid" style:text-underline-width="auto" style:text-underline-color="font-color" fo:font-weight="normal" fo:background-color="transparent" style:font-name-asian="微軟正黑體2" style:font-size-asian="28pt" style:font-style-asian="normal" style:font-weight-asian="normal" style:font-size-complex="28pt" style:font-style-complex="normal" style:font-weight-complex="normal"/>
    </style:style>
    <style:style style:name="T53" style:family="text">
      <style:text-properties fo:font-variant="normal" fo:text-transform="none" fo:color="#000000" loext:opacity="100%" style:text-line-through-style="none" style:text-line-through-type="none" style:text-position="0% 100%" style:font-name="Calibri1" fo:font-size="28pt" fo:letter-spacing="normal" fo:language="en" fo:country="US" fo:font-style="normal" style:text-underline-style="none" fo:font-weight="normal" fo:background-color="transparent" style:font-name-asian="微軟正黑體2" style:font-size-asian="28pt" style:font-style-asian="normal" style:font-weight-asian="normal" style:font-size-complex="28pt" style:font-style-complex="normal" style:font-weight-complex="normal"/>
    </style:style>
    <style:style style:name="T54" style:family="text">
      <style:text-properties fo:font-variant="normal" fo:text-transform="none" fo:color="#3b3838" loext:opacity="100%" style:text-line-through-style="none" style:text-line-through-type="none" style:text-position="0% 100%" style:font-name="微軟正黑體" fo:font-size="20pt" fo:letter-spacing="normal" fo:font-style="normal" style:text-underline-style="none" fo:font-weight="normal" fo:background-color="transparent" style:font-name-asian="微軟正黑體2" style:font-size-asian="20pt" style:language-asian="zh" style:country-asian="TW" style:font-style-asian="normal" style:font-weight-asian="normal" style:font-size-complex="20pt" style:font-style-complex="normal" style:font-weight-complex="normal"/>
    </style:style>
    <style:style style:name="T55" style:family="text">
      <style:text-properties fo:font-variant="normal" fo:text-transform="none" fo:color="#3b3838" loext:opacity="100%" style:text-line-through-style="none" style:text-line-through-type="none" style:text-position="0% 100%" style:font-name="微軟正黑體" fo:font-size="20pt" fo:letter-spacing="normal" fo:language="en" fo:country="US" fo:font-style="normal" style:text-underline-style="none" fo:font-weight="normal" fo:background-color="transparent" style:font-name-asian="微軟正黑體2" style:font-size-asian="20pt" style:language-asian="zh" style:country-asian="TW" style:font-style-asian="normal" style:font-weight-asian="normal" style:font-size-complex="20pt" style:font-style-complex="normal" style:font-weight-complex="normal"/>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3">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bullet text:level="1" text:bullet-char="●">
        <style:list-level-properties text:min-label-width="0.6cm"/>
        <style:text-properties fo:font-family="StarSymbol" fo:color="#0000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bullet text:level="1" text:bullet-char="•">
        <style:list-level-properties text:min-label-width="0.635cm"/>
        <style:text-properties fo:font-family="Arial" style:font-family-generic="swiss" style:font-pitch="variable"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bullet text:level="1" text:bullet-char="•">
        <style:list-level-properties text:min-label-width="0.635cm"/>
        <style:text-properties fo:font-family="Arial" style:font-family-generic="swiss" style:font-pitch="variable" fo:color="#00108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7">
      <text:list-level-style-bullet text:level="1" text:bullet-char="•">
        <style:list-level-properties text:min-label-width="0.635cm"/>
        <style:text-properties fo:font-family="Arial" style:font-family-generic="swiss" style:font-pitch="variable" fo:color="#3b3b3b"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8">
      <text:list-level-style-bullet text:level="1" text:bullet-char="•">
        <style:list-level-properties text:min-label-width="0.635cm"/>
        <style:text-properties fo:font-family="Arial" style:font-family-generic="swiss" style:font-pitch="variable" fo:color="#0070c1"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9">
      <text:list-level-style-bullet text:level="1" text:bullet-char="•">
        <style:list-level-properties text:min-label-width="0.635cm"/>
        <style:text-properties fo:font-family="Arial" style:font-family-generic="swiss" style:font-pitch="variable" fo:color="#795e26"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0">
      <text:list-level-style-bullet text:level="1" text:bullet-char="●">
        <style:list-level-properties text:min-label-width="0.6cm"/>
        <style:text-properties fo:font-family="StarSymbol" fo:color="#00108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1">
      <text:list-level-style-bullet text:level="1" text:bullet-char="•">
        <style:list-level-properties text:min-label-width="0.635cm"/>
        <style:text-properties fo:font-family="Arial" style:font-family-generic="swiss" style:font-pitch="variable" fo:color="#3b3838"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2">
      <text:list-level-style-bullet text:level="1" text:bullet-char="•">
        <style:list-level-properties text:min-label-width="0.635cm"/>
        <style:text-properties fo:font-family="Arial" style:font-family-generic="swiss" style:font-pitch="variable" fo:color="#267f99"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body>
    <office:presentation>
      <draw:page draw:name="機器學習_信用卡發放分析" draw:style-name="dp1" draw:master-page-name="標題投影片" presentation:presentation-page-layout-name="AL1T0">
        <draw:frame draw:name="標題 1" presentation:style-name="pr1" draw:text-style-name="P2" draw:layer="layout" svg:width="25.399cm" svg:height="6.631cm" svg:x="4.233cm" svg:y="3.118cm" presentation:class="title" presentation:user-transformed="true">
          <draw:text-box>
            <text:p text:style-name="P1">
              <text:span text:style-name="T1">機器學習</text:span>
              <text:span text:style-name="T2">_</text:span>
              <text:span text:style-name="T2">信用卡發放分析</text:span>
            </text:p>
          </draw:text-box>
        </draw:frame>
        <draw:frame draw:name="副標題 2" presentation:style-name="pr2" draw:text-style-name="P4" draw:layer="layout" svg:width="25.399cm" svg:height="4.598cm" svg:x="4.233cm" svg:y="10.006cm" presentation:class="subtitle" presentation:user-transformed="true">
          <draw:text-box>
            <text:p text:style-name="P3">
              <text:span text:style-name="T3">聯成電腦</text:span>
              <text:span text:style-name="T4">_</text:span>
              <text:span text:style-name="T4">機器學習與影像識別</text:span>
            </text:p>
          </draw:text-box>
        </draw:frame>
        <presentation:notes draw:style-name="dp2">
          <draw:page-thumbnail draw:style-name="gr1" draw:layer="layout" svg:width="19.798cm" svg:height="11.136cm" svg:x="0.6cm" svg:y="2.257cm" draw:page-number="1" presentation:class="page"/>
          <draw:frame presentation:style-name="pr3" draw:text-style-name="P5" draw:layer="layout" svg:width="16.799cm" svg:height="13.364cm" svg:x="2.1cm" svg:y="14.107cm" presentation:class="notes" presentation:placeholder="true">
            <draw:text-box/>
          </draw:frame>
        </presentation:notes>
      </draw:page>
      <draw:page draw:name="問題定義：" draw:style-name="dp1" draw:master-page-name="標題及內容" presentation:presentation-page-layout-name="AL2T11">
        <draw:frame draw:name="標題 1" presentation:style-name="pr4" draw:text-style-name="P7" draw:layer="layout" svg:width="29.209cm" svg:height="3.681cm" svg:x="2.328cm" svg:y="1.014cm" presentation:class="title" presentation:user-transformed="true">
          <draw:text-box>
            <text:p text:style-name="P6">
              <text:span text:style-name="T5">問題定義：</text:span>
            </text:p>
          </draw:text-box>
        </draw:frame>
        <draw:frame draw:name="內容版面配置區 2" presentation:style-name="pr5" draw:text-style-name="P9" draw:layer="layout" svg:width="29.209cm" svg:height="12.086cm" svg:x="2.328cm" svg:y="5.071cm" presentation:class="outline" presentation:user-transformed="true">
          <draw:text-box>
            <text:p text:style-name="P8">
              <text:span text:style-name="T6">人力判斷客戶的特徵是否符合發卡資格是非常耗時耗力的</text:span>
              <text:span text:style-name="T7">(</text:span>
              <text:span text:style-name="T7">大概</text:span>
              <text:span text:style-name="T7">)</text:span>
              <text:span text:style-name="T7">，用機器學習的方式預測是否將信用卡發放給給定特徵的人，既快速搞不好又準確。</text:span>
            </text:p>
          </draw:text-box>
        </draw:frame>
        <presentation:notes draw:style-name="dp2">
          <draw:page-thumbnail draw:style-name="gr1" draw:layer="layout" svg:width="19.798cm" svg:height="11.136cm" svg:x="0.6cm" svg:y="2.257cm" draw:page-number="2" presentation:class="page"/>
          <draw:frame presentation:style-name="pr6" draw:text-style-name="P5" draw:layer="layout" svg:width="16.799cm" svg:height="13.364cm" svg:x="2.1cm" svg:y="14.107cm" presentation:class="notes" presentation:placeholder="true">
            <draw:text-box/>
          </draw:frame>
        </presentation:notes>
      </draw:page>
      <draw:page draw:name="5W1H：" draw:style-name="dp1" draw:master-page-name="標題及內容" presentation:presentation-page-layout-name="AL2T11">
        <draw:frame draw:name="標題 1" presentation:style-name="pr4" draw:text-style-name="P7" draw:layer="layout" svg:width="29.209cm" svg:height="3.681cm" svg:x="2.328cm" svg:y="1.014cm" presentation:class="title" presentation:user-transformed="true">
          <draw:text-box>
            <text:p text:style-name="P6">
              <text:span text:style-name="T8">5W1H</text:span>
              <text:span text:style-name="T9">：</text:span>
            </text:p>
          </draw:text-box>
        </draw:frame>
        <draw:frame draw:name="內容版面配置區 2" presentation:style-name="pr7" draw:text-style-name="P9" draw:layer="layout" svg:width="29.209cm" svg:height="13.062cm" svg:x="2.328cm" svg:y="4.203cm" presentation:class="outline" presentation:user-transformed="true">
          <draw:text-box>
            <text:p text:style-name="P10">
              <text:span text:style-name="T10">Who</text:span>
              <text:span text:style-name="T4">： </text:span>
            </text:p>
            <text:p text:style-name="P10">
              <text:span text:style-name="T4">
                <text:tab/>
              </text:span>
              <text:span text:style-name="T4">信用卡公司分析工程師、想要申請信用卡的客戶、．．．等。</text:span>
            </text:p>
            <text:p text:style-name="P10">
              <text:span text:style-name="T4"/>
            </text:p>
            <text:p text:style-name="P10">
              <text:span text:style-name="T4">What</text:span>
              <text:span text:style-name="T4">： </text:span>
            </text:p>
            <text:p text:style-name="P11">
              <text:span text:style-name="T4">問題：分析和預測哪些客戶更有可能獲得信用卡發放。 </text:span>
            </text:p>
            <text:p text:style-name="P11">
              <text:span text:style-name="T4">數據：包括客戶的收入、支出、信用記錄、就業情況、居住狀況等信息。 模型目標：建立一個能夠根據客戶資料預測信用卡批核結果的機器學習模型 </text:span>
            </text:p>
            <text:p text:style-name="P10">
              <text:span text:style-name="T4"/>
            </text:p>
            <text:p text:style-name="P10">
              <text:span text:style-name="T4">When</text:span>
              <text:span text:style-name="T4">： </text:span>
            </text:p>
            <text:p text:style-name="P11">
              <text:span text:style-name="T4">模型更新：不能拿過於久遠的數據預測預測當今人類是否符合標準。 </text:span>
            </text:p>
            <text:p text:style-name="P11">
              <text:span text:style-name="T4">判斷發卡時機：當客戶提交信用卡申請時，模型能預測其批核結果。</text:span>
            </text:p>
          </draw:text-box>
        </draw:frame>
        <presentation:notes draw:style-name="dp2">
          <draw:page-thumbnail draw:style-name="gr1" draw:layer="layout" svg:width="19.798cm" svg:height="11.136cm" svg:x="0.6cm" svg:y="2.257cm" draw:page-number="3" presentation:class="page"/>
          <draw:frame presentation:style-name="pr6" draw:text-style-name="P5" draw:layer="layout" svg:width="16.799cm" svg:height="13.364cm" svg:x="2.1cm" svg:y="14.107cm" presentation:class="notes" presentation:placeholder="true">
            <draw:text-box/>
          </draw:frame>
        </presentation:notes>
      </draw:page>
      <draw:page draw:name="page4" draw:style-name="dp1" draw:master-page-name="標題及內容" presentation:presentation-page-layout-name="AL2T11">
        <draw:frame draw:name="內容版面配置區 2" presentation:style-name="pr7" draw:text-style-name="P9" draw:layer="layout" svg:width="29.209cm" svg:height="12.786cm" svg:x="2.328cm" svg:y="3.3cm" presentation:class="outline" presentation:user-transformed="true">
          <draw:text-box>
            <text:p text:style-name="P8">
              <text:span text:style-name="T10">Where</text:span>
              <text:span text:style-name="T4">： </text:span>
            </text:p>
            <text:p text:style-name="P8">
              <text:span text:style-name="T4">
                <text:tab/>
              </text:span>
              <text:span text:style-name="T4">電腦、雲端平台．．．等。 </text:span>
            </text:p>
            <text:p text:style-name="P8">
              <text:span text:style-name="T4"/>
            </text:p>
            <text:p text:style-name="P8">
              <text:span text:style-name="T4">Why</text:span>
              <text:span text:style-name="T4">： </text:span>
            </text:p>
            <text:p text:style-name="P10">
              <text:span text:style-name="T4">風險管理：預測信用風險。 客戶體驗：用機器能快速準確的批核過程提升客戶滿意度。 </text:span>
            </text:p>
            <text:p text:style-name="P8">
              <text:span text:style-name="T4"/>
            </text:p>
            <text:p text:style-name="P8">
              <text:span text:style-name="T4">How</text:span>
              <text:span text:style-name="T4">： </text:span>
            </text:p>
            <text:p text:style-name="P10">
              <text:span text:style-name="T4">數據預處理：特徵工程、檢查缺失值、分析數據合理性、正規化．．．等。 </text:span>
            </text:p>
            <text:p text:style-name="P10">
              <text:span text:style-name="T4">模型選擇：選擇合適的機器學習算法。 訓練和評估：使用歷史數據訓練模型並使用測試數據做評估。</text:span>
            </text:p>
          </draw:text-box>
        </draw:frame>
        <presentation:notes draw:style-name="dp2">
          <draw:page-thumbnail draw:style-name="gr1" draw:layer="layout" svg:width="19.798cm" svg:height="11.136cm" svg:x="0.6cm" svg:y="2.257cm" draw:page-number="4" presentation:class="page"/>
          <draw:frame presentation:style-name="pr6" draw:text-style-name="P5" draw:layer="layout" svg:width="16.799cm" svg:height="13.364cm" svg:x="2.1cm" svg:y="14.107cm" presentation:class="notes" presentation:placeholder="true">
            <draw:text-box/>
          </draw:frame>
        </presentation:notes>
      </draw:page>
      <draw:page draw:name="資料來源：" draw:style-name="dp1" draw:master-page-name="標題及內容" presentation:presentation-page-layout-name="AL2T11">
        <draw:frame draw:name="標題 1" presentation:style-name="pr8" draw:text-style-name="P7" draw:layer="layout" svg:width="29.209cm" svg:height="3.681cm" svg:x="2.328cm" svg:y="1.014cm" presentation:class="title" presentation:user-transformed="true">
          <draw:text-box>
            <text:p text:style-name="P6">
              <text:span text:style-name="T5">資料來源：</text:span>
            </text:p>
          </draw:text-box>
        </draw:frame>
        <draw:frame draw:name="內容版面配置區 2" presentation:style-name="pr5" draw:text-style-name="P9" draw:layer="layout" svg:width="29.209cm" svg:height="12.086cm" svg:x="1.291cm" svg:y="5cm" presentation:class="outline" presentation:user-transformed="true">
          <draw:text-box>
            <text:p text:style-name="P12">
              <text:span text:style-name="T11">資料說明</text:span>
            </text:p>
            <text:p text:style-name="P12">
              <text:span text:style-name="T11">此資料集來自《</text:span>
              <text:span text:style-name="T11">Econometric Analysis</text:span>
              <text:span text:style-name="T11">》這本書，是一個申辦信用卡客戶資料的虛擬資料集。此資料集如如表一所示所示擁有 </text:span>
              <text:span text:style-name="T11">12 </text:span>
              <text:span text:style-name="T11">個欄位，且總共有 </text:span>
              <text:span text:style-name="T11">1,319 </text:span>
              <text:span text:style-name="T11">筆資料。</text:span>
              <text:span text:style-name="T11">
                <text:line-break/>
              </text:span>
              <text:span text:style-name="T11">
                <text:line-break/>
              </text:span>
              <text:span text:style-name="T11">
                <text:line-break/>
              </text:span>
              <text:span text:style-name="T11">
                <text:line-break/>
              </text:span>
              <text:span text:style-name="T11">https://www.kaggle.com/datasets/dansbecker/aer-credit-card-data/code</text:span>
            </text:p>
          </draw:text-box>
        </draw:frame>
        <presentation:notes draw:style-name="dp2">
          <draw:page-thumbnail draw:style-name="gr1" draw:layer="layout" svg:width="19.798cm" svg:height="11.136cm" svg:x="0.6cm" svg:y="2.257cm" draw:page-number="5" presentation:class="page"/>
          <draw:frame presentation:style-name="pr6" draw:text-style-name="P5" draw:layer="layout" svg:width="16.799cm" svg:height="13.364cm" svg:x="2.1cm" svg:y="14.107cm" presentation:class="notes" presentation:placeholder="true">
            <draw:text-box/>
          </draw:frame>
        </presentation:notes>
      </draw:page>
      <draw:page draw:name="特徵介紹：" draw:style-name="dp1" draw:master-page-name="標題及內容" presentation:presentation-page-layout-name="AL2T11">
        <draw:frame draw:style-name="standard" draw:layer="layout" svg:width="27.998cm" svg:height="14.998cm" svg:x="2.396cm" svg:y="1.632cm">
          <table:table table:template-name="sun" table:use-first-row-styles="true" table:use-banding-rows-styles="true">
            <table:table-column table:style-name="co1"/>
            <table:table-column table:style-name="co2"/>
            <table:table-row table:style-name="ro1" table:default-cell-style-name="ce1">
              <table:table-cell>
                <text:p text:style-name="P13">
                  <text:span text:style-name="T12">欄位名稱</text:span>
                </text:p>
              </table:table-cell>
              <table:table-cell>
                <text:p text:style-name="P13">
                  <text:span text:style-name="T12">欄位說明</text:span>
                </text:p>
              </table:table-cell>
            </table:table-row>
            <table:table-row table:style-name="ro1" table:default-cell-style-name="sun2">
              <table:table-cell>
                <text:p>Card</text:p>
              </table:table-cell>
              <table:table-cell>
                <text:p>
                  代表信用卡的核準結果，為本次專案的 
                  <text:span text:style-name="T13">目標變數</text:span>
                </text:p>
              </table:table-cell>
            </table:table-row>
            <table:table-row table:style-name="ro1" table:default-cell-style-name="sun1">
              <table:table-cell>
                <text:p>Reports</text:p>
              </table:table-cell>
              <table:table-cell>
                <text:p>信用不良紀錄次數</text:p>
              </table:table-cell>
            </table:table-row>
            <table:table-row table:style-name="ro1" table:default-cell-style-name="sun2">
              <table:table-cell>
                <text:p>Age</text:p>
              </table:table-cell>
              <table:table-cell>
                <text:p>年齡</text:p>
              </table:table-cell>
            </table:table-row>
            <table:table-row table:style-name="ro1" table:default-cell-style-name="sun1">
              <table:table-cell>
                <text:p>Income</text:p>
              </table:table-cell>
              <table:table-cell>
                <text:p>年收入(單位:萬)</text:p>
              </table:table-cell>
            </table:table-row>
            <table:table-row table:style-name="ro1" table:default-cell-style-name="sun2">
              <table:table-cell>
                <text:p>Share</text:p>
              </table:table-cell>
              <table:table-cell>
                <text:p>信用卡消費金額占年收入之比率</text:p>
              </table:table-cell>
            </table:table-row>
            <table:table-row table:style-name="ro1" table:default-cell-style-name="sun1">
              <table:table-cell>
                <text:p>Expenditure</text:p>
              </table:table-cell>
              <table:table-cell>
                <text:p>信用卡消費金額</text:p>
              </table:table-cell>
            </table:table-row>
            <table:table-row table:style-name="ro1" table:default-cell-style-name="sun2">
              <table:table-cell>
                <text:p>Owner</text:p>
              </table:table-cell>
              <table:table-cell>
                <text:p>申請人是否擁有房地產</text:p>
              </table:table-cell>
            </table:table-row>
            <table:table-row table:style-name="ro1" table:default-cell-style-name="sun1">
              <table:table-cell>
                <text:p>Selfemp</text:p>
              </table:table-cell>
              <table:table-cell>
                <text:p>申請人是否自行創業</text:p>
              </table:table-cell>
            </table:table-row>
            <table:table-row table:style-name="ro1" table:default-cell-style-name="sun2">
              <table:table-cell>
                <text:p>Dependents</text:p>
              </table:table-cell>
              <table:table-cell>
                <text:p>申請人扶養人數</text:p>
              </table:table-cell>
            </table:table-row>
            <table:table-row table:style-name="ro1" table:default-cell-style-name="sun1">
              <table:table-cell>
                <text:p>Months</text:p>
              </table:table-cell>
              <table:table-cell>
                <text:p>申請人登記資料中居住地址的居住時長</text:p>
              </table:table-cell>
            </table:table-row>
            <table:table-row table:style-name="ro1" table:default-cell-style-name="sun2">
              <table:table-cell>
                <text:p>Majorcards</text:p>
              </table:table-cell>
              <table:table-cell>
                <text:p>申請人目前持有信用卡數量</text:p>
              </table:table-cell>
            </table:table-row>
            <table:table-row table:style-name="ro2" table:default-cell-style-name="sun1">
              <table:table-cell>
                <text:p>Active</text:p>
              </table:table-cell>
              <table:table-cell>
                <text:p>活躍中的信用帳戶數量</text:p>
              </table:table-cell>
            </table:table-row>
          </table:table>
          <draw:image xlink:href="Pictures/TablePreview1.svm" xlink:type="simple" xlink:show="embed" xlink:actuate="onLoad"/>
        </draw:frame>
        <presentation:notes draw:style-name="dp2">
          <draw:page-thumbnail draw:style-name="gr1" draw:layer="layout" svg:width="19.798cm" svg:height="11.136cm" svg:x="0.6cm" svg:y="2.257cm" draw:page-number="6" presentation:class="page"/>
          <draw:frame presentation:style-name="pr6" draw:text-style-name="P5" draw:layer="layout" svg:width="16.799cm" svg:height="13.364cm" svg:x="2.1cm" svg:y="14.107cm" presentation:class="notes" presentation:placeholder="true">
            <draw:text-box/>
          </draw:frame>
        </presentation:notes>
      </draw:page>
      <draw:page draw:name="特徵分析 – 概率分布曲線(取值範圍根據三西格瑪原則)" draw:style-name="dp1" draw:master-page-name="標題及內容" presentation:presentation-page-layout-name="AL2T11">
        <draw:frame draw:name="標題 1" presentation:style-name="pr8" draw:text-style-name="P7" draw:layer="layout" svg:width="29.209cm" svg:height="3.681cm" svg:x="2.328cm" svg:y="5.843cm" presentation:class="title" presentation:user-transformed="true">
          <draw:text-box>
            <text:p text:style-name="P6">
              <text:span text:style-name="T14">特徵分析 </text:span>
              <text:span text:style-name="T15">– 概率分布曲線</text:span>
              <text:span text:style-name="T15">(</text:span>
              <text:span text:style-name="T15">取值範圍根據三西格瑪原則</text:span>
              <text:span text:style-name="T15">)</text:span>
            </text:p>
          </draw:text-box>
        </draw:frame>
        <draw:frame draw:name="圖片 5" draw:style-name="gr2" draw:text-style-name="P14" draw:layer="layout" svg:width="24.889cm" svg:height="4.303cm" svg:x="2.328cm" svg:y="9.525cm">
          <draw:image xlink:href="Pictures/1000000100000583000000F4F90FD88BAF256F45.png" xlink:type="simple" xlink:show="embed" xlink:actuate="onLoad" draw:mime-type="image/png">
            <text:p/>
          </draw:image>
        </draw:frame>
        <presentation:notes draw:style-name="dp2">
          <draw:page-thumbnail draw:style-name="gr1" draw:layer="layout" svg:width="19.798cm" svg:height="11.136cm" svg:x="0.6cm" svg:y="2.257cm" draw:page-number="7" presentation:class="page"/>
          <draw:frame presentation:style-name="pr6" draw:text-style-name="P5" draw:layer="layout" svg:width="16.799cm" svg:height="13.364cm" svg:x="2.1cm" svg:y="14.107cm" presentation:class="notes" presentation:placeholder="true">
            <draw:text-box/>
          </draw:frame>
        </presentation:notes>
      </draw:page>
      <draw:page draw:name="page8" draw:style-name="dp1" draw:master-page-name="標題及內容" presentation:presentation-page-layout-name="AL2T11">
        <draw:frame draw:name="圖片 108" draw:style-name="gr2" draw:text-style-name="P14" draw:layer="layout" svg:width="17.738cm" svg:height="5.912cm" svg:x="0cm" svg:y="6.676cm">
          <draw:image xlink:href="Pictures/1000000100000BB8000003E8E701CB46C54C6F78.png" xlink:type="simple" xlink:show="embed" xlink:actuate="onLoad" draw:mime-type="image/png">
            <text:p/>
          </draw:image>
        </draw:frame>
        <draw:frame draw:name="圖片 112" draw:style-name="gr2" draw:text-style-name="P14" draw:layer="layout" svg:width="17.738cm" svg:height="5.912cm" svg:x="16.128cm" svg:y="6.65cm">
          <draw:image xlink:href="Pictures/1000000100000BB8000003E81D64F42408B8D1C9.png" xlink:type="simple" xlink:show="embed" xlink:actuate="onLoad" draw:mime-type="image/png">
            <text:p/>
          </draw:image>
        </draw:frame>
        <draw:frame draw:name="圖片 114" draw:style-name="gr2" draw:text-style-name="P14" draw:layer="layout" svg:width="17.738cm" svg:height="5.912cm" svg:x="0cm" svg:y="12.866cm">
          <draw:image xlink:href="Pictures/1000000100000BB8000003E874A998CA1609D872.png" xlink:type="simple" xlink:show="embed" xlink:actuate="onLoad" draw:mime-type="image/png">
            <text:p/>
          </draw:image>
        </draw:frame>
        <draw:frame draw:name="圖片 120" draw:style-name="gr2" draw:text-style-name="P14" draw:layer="layout" svg:width="17.738cm" svg:height="5.912cm" svg:x="16.147cm" svg:y="12.866cm">
          <draw:image xlink:href="Pictures/1000000100000BB8000003E86C39D273E538C50A.png" xlink:type="simple" xlink:show="embed" xlink:actuate="onLoad" draw:mime-type="image/png">
            <text:p/>
          </draw:image>
        </draw:frame>
        <draw:frame draw:name="圖片 122" draw:style-name="gr2" draw:text-style-name="P14" draw:layer="layout" svg:width="17.738cm" svg:height="5.912cm" svg:x="0.012cm" svg:y="0.473cm">
          <draw:image xlink:href="Pictures/1000000100000BB8000003E8BBFEBFC0D1438E35.png" xlink:type="simple" xlink:show="embed" xlink:actuate="onLoad" draw:mime-type="image/png">
            <text:p/>
          </draw:image>
        </draw:frame>
        <draw:frame draw:name="圖片 126" draw:style-name="gr2" draw:text-style-name="P14" draw:layer="layout" svg:width="17.738cm" svg:height="5.912cm" svg:x="16.115cm" svg:y="0.486cm">
          <draw:image xlink:href="Pictures/1000000100000BB8000003E82F82776E91258ED5.png" xlink:type="simple" xlink:show="embed" xlink:actuate="onLoad" draw:mime-type="image/png">
            <text:p/>
          </draw:image>
        </draw:frame>
        <draw:line draw:name="直線接點 134" draw:style-name="gr3" draw:text-style-name="P14" draw:layer="layout" svg:x1="18.324cm" svg:y1="7.378cm" svg:x2="18.325cm" svg:y2="11.883cm">
          <text:p/>
        </draw:line>
        <presentation:notes draw:style-name="dp2">
          <draw:page-thumbnail draw:style-name="gr1" draw:layer="layout" svg:width="19.798cm" svg:height="11.136cm" svg:x="0.6cm" svg:y="2.257cm" draw:page-number="8" presentation:class="page"/>
          <draw:frame presentation:style-name="pr6" draw:text-style-name="P5" draw:layer="layout" svg:width="16.799cm" svg:height="13.364cm" svg:x="2.1cm" svg:y="14.107cm" presentation:class="notes" presentation:placeholder="true">
            <draw:text-box/>
          </draw:frame>
        </presentation:notes>
      </draw:page>
      <draw:page draw:name="page9" draw:style-name="dp1" draw:master-page-name="標題及內容" presentation:presentation-page-layout-name="AL2T11">
        <draw:frame draw:name="內容版面配置區 106" draw:style-name="gr2" draw:text-style-name="P14" draw:layer="layout" svg:width="17.568cm" svg:height="5.855cm" svg:x="16.298cm" svg:y="6.831cm">
          <draw:image xlink:href="Pictures/1000000100000BB8000003E8B94BADC2FCE00984.png" xlink:type="simple" xlink:show="embed" xlink:actuate="onLoad" draw:mime-type="image/png">
            <text:p/>
          </draw:image>
        </draw:frame>
        <draw:frame draw:name="圖片 110" draw:style-name="gr2" draw:text-style-name="P14" draw:layer="layout" svg:width="17.568cm" svg:height="5.855cm" svg:x="0cm" svg:y="6.616cm">
          <draw:image xlink:href="Pictures/1000000100000BB8000003E8D808795F84FD92B0.png" xlink:type="simple" xlink:show="embed" xlink:actuate="onLoad" draw:mime-type="image/png">
            <text:p/>
          </draw:image>
        </draw:frame>
        <draw:frame draw:name="圖片 116" draw:style-name="gr2" draw:text-style-name="P14" draw:layer="layout" svg:width="17.568cm" svg:height="5.855cm" svg:x="16.298cm" svg:y="0.4cm">
          <draw:image xlink:href="Pictures/1000000100000BB8000003E893A21DC2D47106DD.png" xlink:type="simple" xlink:show="embed" xlink:actuate="onLoad" draw:mime-type="image/png">
            <text:p/>
          </draw:image>
        </draw:frame>
        <draw:frame draw:name="圖片 118" draw:style-name="gr2" draw:text-style-name="P14" draw:layer="layout" svg:width="17.568cm" svg:height="5.855cm" svg:x="0cm" svg:y="12.794cm">
          <draw:image xlink:href="Pictures/1000000100000BB8000003E81D4E1F8DD20D79FD.png" xlink:type="simple" xlink:show="embed" xlink:actuate="onLoad" draw:mime-type="image/png">
            <text:p/>
          </draw:image>
        </draw:frame>
        <draw:frame draw:name="圖片 124" draw:style-name="gr2" draw:text-style-name="P14" draw:layer="layout" svg:width="17.568cm" svg:height="5.855cm" svg:x="0cm" svg:y="0.4cm">
          <draw:image xlink:href="Pictures/1000000100000BB8000003E8F5833DE293CA7ED0.png" xlink:type="simple" xlink:show="embed" xlink:actuate="onLoad" draw:mime-type="image/png">
            <text:p/>
          </draw:image>
        </draw:frame>
        <presentation:notes draw:style-name="dp2">
          <draw:page-thumbnail draw:style-name="gr1" draw:layer="layout" svg:width="19.798cm" svg:height="11.136cm" svg:x="0.6cm" svg:y="2.257cm" draw:page-number="9" presentation:class="page"/>
          <draw:frame presentation:style-name="pr6" draw:text-style-name="P5" draw:layer="layout" svg:width="16.799cm" svg:height="13.364cm" svg:x="2.1cm" svg:y="14.107cm" presentation:class="notes" presentation:placeholder="true">
            <draw:text-box/>
          </draw:frame>
        </presentation:notes>
      </draw:page>
      <draw:page draw:name="資料分析 – 皮爾森相關係數" draw:style-name="dp1" draw:master-page-name="標題及內容" presentation:presentation-page-layout-name="AL2T11">
        <draw:frame draw:name="標題 1" presentation:style-name="pr4" draw:text-style-name="P7" draw:layer="layout" svg:width="29.209cm" svg:height="3.681cm" svg:x="2.328cm" svg:y="1.014cm" presentation:class="title" presentation:user-transformed="true">
          <draw:text-box>
            <text:p text:style-name="P6">
              <text:span text:style-name="T5">資料分析 </text:span>
              <text:span text:style-name="T9">– 皮爾森相關係數</text:span>
            </text:p>
          </draw:text-box>
        </draw:frame>
        <draw:frame draw:name="內容版面配置區 12" draw:style-name="gr4" draw:text-style-name="P14" draw:layer="layout" svg:width="11.157cm" svg:height="12.759cm" svg:x="1.86cm" svg:y="5.275cm">
          <draw:image xlink:href="Pictures/10000001000003620000025F8DBCEBC1F0ED4070.png" xlink:type="simple" xlink:show="embed" xlink:actuate="onLoad" draw:mime-type="image/png">
            <text:p/>
          </draw:image>
        </draw:frame>
        <draw:custom-shape draw:name="文字方塊 13" draw:style-name="gr5" draw:text-style-name="P16" draw:layer="layout" svg:width="18.81cm" svg:height="9.395cm" svg:x="13.507cm" svg:y="7.777cm">
          <text:p text:style-name="P15">
            <text:span text:style-name="T16">每個欄位特徵與目標欄位核卡狀況</text:span>
            <text:span text:style-name="T17">[“card”]</text:span>
            <text:span text:style-name="T17">之間的關聯係數</text:span>
          </text:p>
          <text:p text:style-name="P15">
            <text:span text:style-name="T17"/>
          </text:p>
          <text:p text:style-name="P15">
            <text:span text:style-name="T17">聯徵紀錄</text:span>
            <text:span text:style-name="T17">[reports] &gt; </text:span>
            <text:span text:style-name="T17">收支比</text:span>
            <text:span text:style-name="T17">[share] &gt;</text:span>
          </text:p>
          <text:p text:style-name="P15">
            <text:span text:style-name="T17"/>
          </text:p>
          <text:p text:style-name="P15">
            <text:span text:style-name="T17">每月信用卡支出平均</text:span>
            <text:span text:style-name="T17">[expenditure] &gt; </text:span>
            <text:span text:style-name="T17">房地產</text:span>
            <text:span text:style-name="T17">[owner] &gt;</text:span>
          </text:p>
          <text:p text:style-name="P15">
            <text:span text:style-name="T17"/>
          </text:p>
          <text:p text:style-name="P15">
            <text:span text:style-name="T17">持有主卡</text:span>
            <text:span text:style-name="T17">[majorcards] &gt; </text:span>
            <text:span text:style-name="T17">年收入</text:span>
            <text:span text:style-name="T17">[income] &gt; </text:span>
            <text:span text:style-name="T17">活躍帳戶</text:span>
            <text:span text:style-name="T17">[active]&gt;</text:span>
          </text:p>
          <text:p text:style-name="P15">
            <text:span text:style-name="T17"/>
          </text:p>
          <text:p text:style-name="P15">
            <text:span text:style-name="T17">創業人士</text:span>
            <text:span text:style-name="T17">[selfemp] &gt;</text:span>
            <text:span text:style-name="T17">扶養人數</text:span>
            <text:span text:style-name="T17">[dependents] &gt; </text:span>
            <text:span text:style-name="T17">年齡</text:span>
            <text:span text:style-name="T17">[age] &gt;</text:span>
          </text:p>
          <text:p text:style-name="P15">
            <text:span text:style-name="T17"/>
          </text:p>
          <text:p text:style-name="P15">
            <text:span text:style-name="T17">居住時間</text:span>
            <text:span text:style-name="T17">[months]</text:span>
          </text:p>
          <text:p text:style-name="P15">
            <text:span text:style-name="T17"/>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1" draw:layer="layout" svg:width="19.798cm" svg:height="11.136cm" svg:x="0.6cm" svg:y="2.257cm" draw:page-number="10" presentation:class="page"/>
          <draw:frame presentation:style-name="pr6" draw:text-style-name="P5" draw:layer="layout" svg:width="16.799cm" svg:height="13.364cm" svg:x="2.1cm" svg:y="14.107cm" presentation:class="notes" presentation:placeholder="true">
            <draw:text-box/>
          </draw:frame>
        </presentation:notes>
      </draw:page>
      <draw:page draw:name="分析整理:" draw:style-name="dp1" draw:master-page-name="標題及內容" presentation:presentation-page-layout-name="AL2T11">
        <draw:frame draw:name="標題 1" presentation:style-name="pr4" draw:text-style-name="P7" draw:layer="layout" svg:width="29.209cm" svg:height="3.681cm" svg:x="2.328cm" svg:y="1.014cm" presentation:class="title" presentation:user-transformed="true">
          <draw:text-box>
            <text:p text:style-name="P6">
              <text:span text:style-name="T18">分析整理</text:span>
              <text:span text:style-name="T19">:</text:span>
            </text:p>
          </draw:text-box>
        </draw:frame>
        <draw:frame draw:name="內容版面配置區 2" presentation:style-name="pr7" draw:text-style-name="P9" draw:layer="layout" svg:width="29.209cm" svg:height="12.64cm" svg:x="2.328cm" svg:y="4.354cm" presentation:class="outline" presentation:user-transformed="true">
          <draw:text-box>
            <text:p text:style-name="P8">
              <text:span text:style-name="T20"/>
            </text:p>
            <text:list text:style-name="L5">
              <text:list-item>
                <text:p text:style-name="P8">
                  <text:span text:style-name="T21">聯徵紀錄</text:span>
                  <text:span text:style-name="T21">[reports]</text:span>
                  <text:span text:style-name="T21">、年齡</text:span>
                  <text:span text:style-name="T21">[age]</text:span>
                  <text:span text:style-name="T21">、年收入</text:span>
                  <text:span text:style-name="T21">[income]</text:span>
                  <text:span text:style-name="T21">、收支比</text:span>
                  <text:span text:style-name="T21">[share]</text:span>
                  <text:span text:style-name="T21">、每月信用卡支出平均</text:span>
                  <text:span text:style-name="T21">[expenditure]</text:span>
                  <text:span text:style-name="T21">、扶養人數</text:span>
                  <text:span text:style-name="T21">[dependents]</text:span>
                  <text:span text:style-name="T21">、居住時間</text:span>
                  <text:span text:style-name="T21">[months]</text:span>
                  <text:span text:style-name="T21">、持有主卡</text:span>
                  <text:span text:style-name="T21">[majorcards]</text:span>
                  <text:span text:style-name="T21">、活躍帳戶</text:span>
                  <text:span text:style-name="T21">[active]</text:span>
                  <text:span text:style-name="T21">，皆為連續數值型資料；</text:span>
                  <text:span text:style-name="T21">
                    <text:tab/>
                  </text:span>
                  <text:span text:style-name="T21">
                    <text:tab/>
                  </text:span>
                  <text:span text:style-name="T21">
                    <text:tab/>
                  </text:span>
                  <text:span text:style-name="T21">
                    <text:tab/>
                  </text:span>
                  <text:span text:style-name="T21">
                    <text:tab/>
                  </text:span>
                  <text:span text:style-name="T21">
                    <text:tab/>
                  </text:span>
                  <text:span text:style-name="T21"> 房地產</text:span>
                  <text:span text:style-name="T21">[owner]</text:span>
                  <text:span text:style-name="T21">、創業人士</text:span>
                  <text:span text:style-name="T21">[selfemp]</text:span>
                  <text:span text:style-name="T21">皆為類別型資料。</text:span>
                </text:p>
              </text:list-item>
            </text:list>
            <text:p text:style-name="P8">
              <text:span text:style-name="T21"/>
            </text:p>
            <text:list text:continue-numbering="true" text:style-name="L5">
              <text:list-item>
                <text:p text:style-name="P8">
                  <text:span text:style-name="T21">Target</text:span>
                  <text:span text:style-name="T21">為二分類。</text:span>
                </text:p>
              </text:list-item>
            </text:list>
            <text:p text:style-name="P8">
              <text:span text:style-name="T21"/>
            </text:p>
            <text:list text:continue-numbering="true" text:style-name="L5">
              <text:list-item>
                <text:p text:style-name="P8">
                  <text:span text:style-name="T21">數據中的聯徵紀錄</text:span>
                  <text:span text:style-name="T21">[reports]</text:span>
                  <text:span text:style-name="T21">、收支比</text:span>
                  <text:span text:style-name="T21">[share]</text:span>
                  <text:span text:style-name="T21">、每月信用卡支出平均</text:span>
                  <text:span text:style-name="T21">[expenditure]</text:span>
                  <text:span text:style-name="T21">關聯性最強，可能是對預測結果引響最大的資料。</text:span>
                </text:p>
              </text:list-item>
            </text:list>
            <text:p text:style-name="P8">
              <text:span text:style-name="T21"/>
            </text:p>
            <text:list text:continue-numbering="true" text:style-name="L5">
              <text:list-item>
                <text:p text:style-name="P8">
                  <text:span text:style-name="T21">年齡</text:span>
                  <text:span text:style-name="T21">[age] </text:span>
                  <text:span text:style-name="T21">、年收入</text:span>
                  <text:span text:style-name="T21">[income]</text:span>
                  <text:span text:style-name="T21">、活躍帳戶</text:span>
                  <text:span text:style-name="T21">[active]</text:span>
                  <text:span text:style-name="T21">、居住時間</text:span>
                  <text:span text:style-name="T21">[months]</text:span>
                  <text:span text:style-name="T21">皆呈現正態分布</text:span>
                </text:p>
              </text:list-item>
            </text:list>
            <text:p text:style-name="P8">
              <text:span text:style-name="T21"/>
            </text:p>
            <text:p text:style-name="P8">
              <text:span text:style-name="T21"/>
            </text:p>
          </draw:text-box>
        </draw:frame>
        <presentation:notes draw:style-name="dp2">
          <draw:page-thumbnail draw:style-name="gr1" draw:layer="layout" svg:width="19.798cm" svg:height="11.136cm" svg:x="0.6cm" svg:y="2.257cm" draw:page-number="11" presentation:class="page"/>
          <draw:frame presentation:style-name="pr6" draw:text-style-name="P5" draw:layer="layout" svg:width="16.799cm" svg:height="13.364cm" svg:x="2.1cm" svg:y="14.107cm" presentation:class="notes" presentation:placeholder="true">
            <draw:text-box/>
          </draw:frame>
        </presentation:notes>
      </draw:page>
      <draw:page draw:name="特徵工程：" draw:style-name="dp1" draw:master-page-name="標題及內容" presentation:presentation-page-layout-name="AL2T11">
        <draw:frame draw:name="標題 1" presentation:style-name="pr8" draw:text-style-name="P7" draw:layer="layout" svg:width="29.209cm" svg:height="3.681cm" svg:x="0cm" svg:y="-0.5cm" presentation:class="title" presentation:user-transformed="true">
          <draw:text-box>
            <text:p text:style-name="P6">
              <text:span text:style-name="T5">特徵工程：</text:span>
            </text:p>
          </draw:text-box>
        </draw:frame>
        <presentation:notes draw:style-name="dp2">
          <draw:page-thumbnail draw:style-name="gr1" draw:layer="layout" svg:width="19.798cm" svg:height="11.136cm" svg:x="0.6cm" svg:y="2.257cm" draw:page-number="12" presentation:class="page"/>
          <draw:frame presentation:style-name="pr6" draw:text-style-name="P5" draw:layer="layout" svg:width="16.799cm" svg:height="13.364cm" svg:x="2.1cm" svg:y="14.107cm" presentation:class="notes" presentation:placeholder="true">
            <draw:text-box/>
          </draw:frame>
        </presentation:notes>
      </draw:page>
      <draw:page draw:name="選擇模型：" draw:style-name="dp1" draw:master-page-name="標題及內容" presentation:presentation-page-layout-name="AL2T11">
        <draw:frame draw:name="標題 1" presentation:style-name="pr8" draw:text-style-name="P7" draw:layer="layout" svg:width="29.209cm" svg:height="3.681cm" svg:x="2.328cm" svg:y="1.014cm" presentation:class="title" presentation:user-transformed="true">
          <draw:text-box>
            <text:p text:style-name="P6">
              <text:span text:style-name="T5">選擇模型：</text:span>
            </text:p>
          </draw:text-box>
        </draw:frame>
        <draw:frame draw:name="內容版面配置區 2" presentation:style-name="pr5" draw:text-style-name="P9" draw:layer="layout" svg:width="29.209cm" svg:height="12.086cm" svg:x="2.328cm" svg:y="5.071cm" presentation:class="outline" presentation:user-transformed="true">
          <draw:text-box>
            <text:p text:style-name="P8">
              <text:span text:style-name="T6">決策數</text:span>
              <text:span text:style-name="T7">/</text:span>
              <text:span text:style-name="T7">高斯貝葉斯分類</text:span>
              <text:span text:style-name="T7">/</text:span>
              <text:span text:style-name="T7">柏努力貝葉斯分類</text:span>
              <text:span text:style-name="T7">/</text:span>
              <text:span text:style-name="T7">邏輯回歸</text:span>
            </text:p>
          </draw:text-box>
        </draw:frame>
        <presentation:notes draw:style-name="dp2">
          <draw:page-thumbnail draw:style-name="gr1" draw:layer="layout" svg:width="19.798cm" svg:height="11.136cm" svg:x="0.6cm" svg:y="2.257cm" draw:page-number="13" presentation:class="page"/>
          <draw:frame presentation:style-name="pr6" draw:text-style-name="P5" draw:layer="layout" svg:width="16.799cm" svg:height="13.364cm" svg:x="2.1cm" svg:y="14.107cm" presentation:class="notes" presentation:placeholder="true">
            <draw:text-box/>
          </draw:frame>
        </presentation:notes>
      </draw:page>
      <draw:page draw:name="邏輯回歸" draw:style-name="dp1" draw:master-page-name="標題及內容" presentation:presentation-page-layout-name="AL2T11">
        <draw:frame draw:name="標題 1" presentation:style-name="pr8" draw:text-style-name="P7" draw:layer="layout" svg:width="29.209cm" svg:height="3.681cm" svg:x="2.328cm" svg:y="1.014cm" presentation:class="title" presentation:user-transformed="true">
          <draw:text-box>
            <text:p text:style-name="P6">
              <text:span text:style-name="T22">邏輯回歸</text:span>
            </text:p>
          </draw:text-box>
        </draw:frame>
        <draw:frame draw:name="內容版面配置區 4" presentation:style-name="pr7" draw:text-style-name="P9" draw:layer="layout" svg:width="29.209cm" svg:height="12.086cm" svg:x="2.328cm" svg:y="5.071cm" presentation:class="outline" presentation:user-transformed="true">
          <draw:text-box>
            <text:list text:style-name="L6">
              <text:list-item>
                <text:p text:style-name="P12">
                  <text:span text:style-name="T23">data_numeric</text:span>
                  <text:span text:style-name="T24"> </text:span>
                  <text:span text:style-name="T25">=</text:span>
                  <text:span text:style-name="T24"> </text:span>
                  <text:span text:style-name="T26">pd</text:span>
                  <text:span text:style-name="T24">.</text:span>
                  <text:span text:style-name="T27">read_csv</text:span>
                  <text:span text:style-name="T24">(</text:span>
                  <text:span text:style-name="T28">"Data/Data1.csv"</text:span>
                  <text:span text:style-name="T24">)</text:span>
                </text:p>
              </text:list-item>
              <text:list-item>
                <text:p text:style-name="P12">
                  <text:span text:style-name="T23">data_numeric</text:span>
                  <text:span text:style-name="T24"> </text:span>
                  <text:span text:style-name="T25">=</text:span>
                  <text:span text:style-name="T24"> </text:span>
                  <text:span text:style-name="T23">data_numeric</text:span>
                  <text:span text:style-name="T24">.</text:span>
                  <text:span text:style-name="T27">astype</text:span>
                  <text:span text:style-name="T24">(</text:span>
                  <text:span text:style-name="T26">float</text:span>
                  <text:span text:style-name="T24">)</text:span>
                </text:p>
              </text:list-item>
              <text:list-item>
                <text:p text:style-name="P12">
                  <text:span text:style-name="T23">features</text:span>
                  <text:span text:style-name="T24"> </text:span>
                  <text:span text:style-name="T25">=</text:span>
                  <text:span text:style-name="T24"> </text:span>
                  <text:span text:style-name="T23">data_numeric</text:span>
                  <text:span text:style-name="T24">.</text:span>
                  <text:span text:style-name="T27">drop</text:span>
                  <text:span text:style-name="T24">([</text:span>
                  <text:span text:style-name="T28">'</text:span>
                  <text:span text:style-name="T29">核卡狀況</text:span>
                  <text:span text:style-name="T29">'</text:span>
                  <text:span text:style-name="T30">,</text:span>
                  <text:span text:style-name="T29">'</text:span>
                  <text:span text:style-name="T29">每月信用卡支出平均</text:span>
                  <text:span text:style-name="T29">'</text:span>
                  <text:span text:style-name="T30">,</text:span>
                  <text:span text:style-name="T29">'</text:span>
                  <text:span text:style-name="T29">收支比</text:span>
                  <text:span text:style-name="T29">'</text:span>
                  <text:span text:style-name="T30">], </text:span>
                  <text:span text:style-name="T31">axis</text:span>
                  <text:span text:style-name="T32">=</text:span>
                  <text:span text:style-name="T33">1</text:span>
                  <text:span text:style-name="T30">)</text:span>
                </text:p>
              </text:list-item>
              <text:list-item>
                <text:p text:style-name="P12">
                  <text:span text:style-name="T31">y_true</text:span>
                  <text:span text:style-name="T30"> </text:span>
                  <text:span text:style-name="T32">=</text:span>
                  <text:span text:style-name="T30"> </text:span>
                  <text:span text:style-name="T31">data_numeric</text:span>
                  <text:span text:style-name="T30">[</text:span>
                  <text:span text:style-name="T29">'</text:span>
                  <text:span text:style-name="T29">核卡狀況</text:span>
                  <text:span text:style-name="T29">'</text:span>
                  <text:span text:style-name="T30">]</text:span>
                </text:p>
              </text:list-item>
              <text:list-item>
                <text:p text:style-name="P12">
                  <text:span text:style-name="T31">X_train</text:span>
                  <text:span text:style-name="T30">, </text:span>
                  <text:span text:style-name="T31">X_test</text:span>
                  <text:span text:style-name="T30">, </text:span>
                  <text:span text:style-name="T31">y_train</text:span>
                  <text:span text:style-name="T30">, </text:span>
                  <text:span text:style-name="T31">y_test</text:span>
                  <text:span text:style-name="T30"> </text:span>
                  <text:span text:style-name="T32">=</text:span>
                  <text:span text:style-name="T30"> </text:span>
                  <text:span text:style-name="T34">train_test_split</text:span>
                  <text:span text:style-name="T30">(</text:span>
                  <text:span text:style-name="T31">features</text:span>
                  <text:span text:style-name="T30">, </text:span>
                  <text:span text:style-name="T31">y_true</text:span>
                  <text:span text:style-name="T30">, </text:span>
                  <text:span text:style-name="T31">test_size</text:span>
                  <text:span text:style-name="T32">=</text:span>
                  <text:span text:style-name="T33">0.2</text:span>
                  <text:span text:style-name="T30">)</text:span>
                </text:p>
              </text:list-item>
            </text:list>
            <text:list text:style-name="L7">
              <text:list-item>
                <text:p text:style-name="P12">
                  <text:span text:style-name="T30">
                    <text:line-break/>
                  </text:span>
                  <text:span text:style-name="T35">GR</text:span>
                  <text:span text:style-name="T30"> </text:span>
                  <text:span text:style-name="T32">=</text:span>
                  <text:span text:style-name="T30"> </text:span>
                  <text:span text:style-name="T36">LogisticR</text:span>
                  <text:span text:style-name="T30">(</text:span>
                  <text:span text:style-name="T31">learning_rate</text:span>
                  <text:span text:style-name="T32">=</text:span>
                  <text:span text:style-name="T33">0.020999999999999998</text:span>
                  <text:span text:style-name="T30">, </text:span>
                  <text:span text:style-name="T31">iter</text:span>
                  <text:span text:style-name="T32">=</text:span>
                  <text:span text:style-name="T33">730</text:span>
                  <text:span text:style-name="T30">)</text:span>
                </text:p>
              </text:list-item>
            </text:list>
            <text:list text:style-name="L8">
              <text:list-item>
                <text:p text:style-name="P12">
                  <text:span text:style-name="T35">GR</text:span>
                  <text:span text:style-name="T30">.</text:span>
                  <text:span text:style-name="T34">fit</text:span>
                  <text:span text:style-name="T30">(</text:span>
                  <text:span text:style-name="T31">X_train</text:span>
                  <text:span text:style-name="T30">, </text:span>
                  <text:span text:style-name="T31">y_train</text:span>
                  <text:span text:style-name="T30">)</text:span>
                </text:p>
              </text:list-item>
            </text:list>
            <text:list text:style-name="L6">
              <text:list-item>
                <text:p text:style-name="P12">
                  <text:span text:style-name="T31">pre</text:span>
                  <text:span text:style-name="T30"> </text:span>
                  <text:span text:style-name="T32">=</text:span>
                  <text:span text:style-name="T30"> </text:span>
                  <text:span text:style-name="T35">GR</text:span>
                  <text:span text:style-name="T30">.</text:span>
                  <text:span text:style-name="T34">predict</text:span>
                  <text:span text:style-name="T30">(</text:span>
                  <text:span text:style-name="T31">X_test</text:span>
                  <text:span text:style-name="T30">)</text:span>
                </text:p>
              </text:list-item>
            </text:list>
            <text:list text:style-name="L9">
              <text:list-item>
                <text:p text:style-name="P12">
                  <text:span text:style-name="T34">matrix</text:span>
                  <text:span text:style-name="T30">(</text:span>
                  <text:span text:style-name="T31">y_test</text:span>
                  <text:span text:style-name="T30">, </text:span>
                  <text:span text:style-name="T31">pre</text:span>
                  <text:span text:style-name="T30">)</text:span>
                </text:p>
              </text:list-item>
            </text:list>
            <text:p text:style-name="P8">
              <text:span text:style-name="T37"/>
            </text:p>
          </draw:text-box>
        </draw:frame>
        <draw:custom-shape draw:name="文字方塊 6" draw:style-name="gr6" draw:text-style-name="P16" draw:layer="layout" svg:width="26.246cm" svg:height="1.77cm" svg:x="6.441cm" svg:y="15.738cm">
          <text:p text:style-name="P15">
            <text:span text:style-name="T38">parameter</text:span>
            <text:span text:style-name="T39">=</text:span>
            <text:span text:style-name="T40">{</text:span>
            <text:span text:style-name="T41">"learning_rate"</text:span>
            <text:span text:style-name="T40">:[</text:span>
            <text:span text:style-name="T38">i</text:span>
            <text:span text:style-name="T40"> </text:span>
            <text:span text:style-name="T42">for</text:span>
            <text:span text:style-name="T40"> </text:span>
            <text:span text:style-name="T38">i</text:span>
            <text:span text:style-name="T40"> </text:span>
            <text:span text:style-name="T42">in</text:span>
            <text:span text:style-name="T40"> </text:span>
            <text:span text:style-name="T43">np</text:span>
            <text:span text:style-name="T40">.</text:span>
            <text:span text:style-name="T44">arange</text:span>
            <text:span text:style-name="T40">(</text:span>
            <text:span text:style-name="T45">0.001</text:span>
            <text:span text:style-name="T40">,</text:span>
            <text:span text:style-name="T45">0.1</text:span>
            <text:span text:style-name="T40">,</text:span>
            <text:span text:style-name="T45">0.01</text:span>
            <text:span text:style-name="T40">)], </text:span>
            <text:span text:style-name="T41">"iter"</text:span>
            <text:span text:style-name="T40">:[</text:span>
            <text:span text:style-name="T38">i</text:span>
            <text:span text:style-name="T40"> </text:span>
            <text:span text:style-name="T42">for</text:span>
            <text:span text:style-name="T40"> </text:span>
            <text:span text:style-name="T38">i</text:span>
            <text:span text:style-name="T40"> </text:span>
            <text:span text:style-name="T42">in</text:span>
            <text:span text:style-name="T40"> </text:span>
            <text:span text:style-name="T43">np</text:span>
            <text:span text:style-name="T40">.</text:span>
            <text:span text:style-name="T44">arange</text:span>
            <text:span text:style-name="T40">(</text:span>
            <text:span text:style-name="T45">100</text:span>
            <text:span text:style-name="T40">,</text:span>
            <text:span text:style-name="T45">1000</text:span>
            <text:span text:style-name="T40">)]}</text:span>
          </text:p>
          <text:p text:style-name="P15">
            <text:span text:style-name="T38">gs</text:span>
            <text:span text:style-name="T40"> </text:span>
            <text:span text:style-name="T39">=</text:span>
            <text:span text:style-name="T40"> </text:span>
            <text:span text:style-name="T43">GridSearch</text:span>
            <text:span text:style-name="T40">(</text:span>
            <text:span text:style-name="T43">LogisticR</text:span>
            <text:span text:style-name="T40">, </text:span>
            <text:span text:style-name="T41">"LogisticR"</text:span>
            <text:span text:style-name="T40">, </text:span>
            <text:span text:style-name="T38">parameter</text:span>
            <text:span text:style-name="T40">)</text:span>
          </text:p>
          <text:p text:style-name="P15">
            <text:span text:style-name="T38">gs</text:span>
            <text:span text:style-name="T40">.</text:span>
            <text:span text:style-name="T44">fit</text:span>
            <text:span text:style-name="T40">(</text:span>
            <text:span text:style-name="T38">X_train</text:span>
            <text:span text:style-name="T40">,</text:span>
            <text:span text:style-name="T38">y_train</text:span>
            <text:span text:style-name="T40">, </text:span>
            <text:span text:style-name="T38">X_test</text:span>
            <text:span text:style-name="T40">, </text:span>
            <text:span text:style-name="T38">y_test</text:span>
            <text:span text:style-name="T40">)</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直線單箭頭接點 8" draw:style-name="gr7" draw:text-style-name="P14" draw:layer="layout" svg:width="0.059cm" svg:height="4.367cm" svg:x="19.5cm" svg:y="11.366cm">
          <text:p/>
          <draw:enhanced-geometry draw:mirror-horizontal="true" draw:mirror-vertical="true" svg:viewBox="0 0 21600 21600" draw:type="mso-spt32" draw:enhanced-path="M 0 0 L 21600 21600 N"/>
        </draw:custom-shape>
        <draw:custom-shape draw:name="直線單箭頭接點 10" draw:style-name="gr7" draw:text-style-name="P14" draw:layer="layout" svg:width="5.472cm" svg:height="4.367cm" svg:x="14.091cm" svg:y="11.366cm">
          <text:p/>
          <draw:enhanced-geometry draw:mirror-horizontal="true" draw:mirror-vertical="true" svg:viewBox="0 0 21600 21600" draw:type="mso-spt32" draw:enhanced-path="M 0 0 L 21600 21600 N"/>
        </draw:custom-shape>
        <presentation:notes draw:style-name="dp2">
          <draw:page-thumbnail draw:style-name="gr1" draw:layer="layout" svg:width="19.798cm" svg:height="11.136cm" svg:x="0.6cm" svg:y="2.257cm" draw:page-number="14" presentation:class="page"/>
          <draw:frame presentation:style-name="pr6" draw:text-style-name="P5" draw:layer="layout" svg:width="16.799cm" svg:height="13.364cm" svg:x="2.1cm" svg:y="14.107cm" presentation:class="notes" presentation:placeholder="true">
            <draw:text-box/>
          </draw:frame>
        </presentation:notes>
      </draw:page>
      <draw:page draw:name="page15" draw:style-name="dp1" draw:master-page-name="標題及內容" presentation:presentation-page-layout-name="AL2T11">
        <draw:frame draw:style-name="gr8" draw:text-style-name="P17" draw:layer="layout" svg:width="22.5cm" svg:height="4.994cm" svg:x="5cm" svg:y="1cm">
          <draw:text-box>
            <text:p>
              <text:span text:style-name="T46">1. </text:span>
              <text:span text:style-name="T46">信用卡核准結果 </text:span>
              <text:span text:style-name="T46">(Card)</text:span>
              <text:line-break/>
            </text:p>
            <text:p>
              上一篇文章中已經有介紹到信用卡核准狀況欄位為本次專案的
              <text:span text:style-name="T13">目標欄位</text:span>
              。
            </text:p>
            <text:p>
              <text:span text:style-name="T47">如</text:span>
              下方圖片所示，
            </text:p>
            <text:p>可以發現該資料集的核准通過人數是遠遠大於不核准的人數。</text:p>
          </draw:text-box>
        </draw:frame>
        <draw:frame draw:style-name="gr9" draw:text-style-name="P18" draw:layer="layout" svg:width="21cm" svg:height="13cm" svg:x="5.5cm" svg:y="6cm">
          <draw:image xlink:href="Pictures/1000000100000280000001E0BCCE4ABECF7CC6F9.png" xlink:type="simple" xlink:show="embed" xlink:actuate="onLoad" draw:mime-type="image/png">
            <text:p/>
          </draw:image>
        </draw:frame>
        <presentation:notes draw:style-name="dp2">
          <draw:page-thumbnail draw:style-name="gr1" draw:layer="layout" svg:width="19.798cm" svg:height="11.136cm" svg:x="0.6cm" svg:y="2.257cm" draw:page-number="15" presentation:class="page"/>
          <draw:frame presentation:style-name="pr6" draw:text-style-name="P5" draw:layer="layout" svg:width="16.799cm" svg:height="13.364cm" svg:x="2.1cm" svg:y="14.107cm" presentation:class="notes" presentation:placeholder="true">
            <draw:text-box/>
          </draw:frame>
        </presentation:notes>
      </draw:page>
      <draw:page draw:name="page16" draw:style-name="dp1" draw:master-page-name="標題及內容" presentation:presentation-page-layout-name="AL2T11">
        <draw:frame presentation:style-name="pr9" draw:text-style-name="P19" draw:layer="layout" svg:width="29.209cm" svg:height="3.829cm" svg:x="2.791cm" svg:y="1cm" presentation:class="title" presentation:user-transformed="true">
          <draw:text-box>
            <text:p>
              <text:span text:style-name="T48">2. </text:span>
              <text:span text:style-name="T48">年齡 </text:span>
              <text:span text:style-name="T48">(Age)</text:span>
              <text:span text:style-name="T49">
                <text:line-break/>
              </text:span>
              <text:span text:style-name="T49">
                <text:line-break/>
              </text:span>
              <text:span text:style-name="T49">在年齡方面，如</text:span>
              下方圖片所示。
              <text:line-break/>
              可得知大部分信用卡申辦者的年齡會在 20 ~ 40 歲的區間。
            </text:p>
          </draw:text-box>
        </draw:frame>
        <draw:frame draw:style-name="gr9" draw:text-style-name="P18" draw:layer="layout" svg:width="30.172cm" svg:height="13.239cm" svg:x="1cm" svg:y="4.761cm">
          <draw:image xlink:href="Pictures/10000001000003E8000002580A7D45FD7CE1E377.png" xlink:type="simple" xlink:show="embed" xlink:actuate="onLoad" draw:mime-type="image/png">
            <text:p/>
          </draw:image>
        </draw:frame>
        <presentation:notes draw:style-name="dp2">
          <draw:page-thumbnail draw:style-name="gr1" draw:layer="layout" svg:width="19.798cm" svg:height="11.136cm" svg:x="0.6cm" svg:y="2.257cm" draw:page-number="16" presentation:class="page"/>
          <draw:frame presentation:style-name="pr6" draw:text-style-name="P20" draw:layer="layout" svg:width="16.799cm" svg:height="13.364cm" svg:x="2.1cm" svg:y="14.107cm" presentation:class="notes" presentation:placeholder="true">
            <draw:text-box/>
          </draw:frame>
        </presentation:notes>
      </draw:page>
      <draw:page draw:name="page17" draw:style-name="dp1" draw:master-page-name="標題及內容" presentation:presentation-page-layout-name="AL2T11">
        <draw:frame presentation:style-name="pr10" draw:text-style-name="P19" draw:layer="layout" svg:width="29.209cm" svg:height="3.681cm" svg:x="2.328cm" svg:y="0.819cm" presentation:class="title" presentation:user-transformed="true">
          <draw:text-box>
            <text:p>
              <text:span text:style-name="T49">為了讓年齡</text:span>
              <text:span text:style-name="T49">(Age)</text:span>
              <text:span text:style-name="T49">與目標欄位</text:span>
              <text:span text:style-name="T49">(Card)</text:span>
              <text:span text:style-name="T49">能夠從視覺化中看出更有意義的關係，將年齡欄位</text:span>
              <text:span text:style-name="T49">(Age)</text:span>
              <text:span text:style-name="T49">與目標欄位</text:span>
              <text:span text:style-name="T49">(Card)</text:span>
              <text:span text:style-name="T49">進行交叉分析後。</text:span>
              <text:span text:style-name="T49">
                <text:line-break/>
              </text:span>
              <text:span text:style-name="T49">如</text:span>
              下方圖片所示。
              <text:line-break/>
              可得知越年輕的區間信用卡核卡數會越高，但是被拒絕發卡的次數也偏高。
            </text:p>
          </draw:text-box>
        </draw:frame>
        <draw:frame draw:style-name="gr9" draw:text-style-name="P18" draw:layer="layout" svg:width="30cm" svg:height="13.739cm" svg:x="0.5cm" svg:y="4.761cm">
          <draw:image xlink:href="Pictures/10000001000003E800000258B5C2C4C17E7DA829.png" xlink:type="simple" xlink:show="embed" xlink:actuate="onLoad" draw:mime-type="image/png">
            <text:p/>
          </draw:image>
        </draw:frame>
        <presentation:notes draw:style-name="dp2">
          <draw:page-thumbnail draw:style-name="gr1" draw:layer="layout" svg:width="19.798cm" svg:height="11.136cm" svg:x="0.6cm" svg:y="2.257cm" draw:page-number="17" presentation:class="page"/>
          <draw:frame presentation:style-name="pr6" draw:text-style-name="P20" draw:layer="layout" svg:width="16.799cm" svg:height="13.364cm" svg:x="2.1cm" svg:y="14.107cm" presentation:class="notes" presentation:placeholder="true">
            <draw:text-box/>
          </draw:frame>
        </presentation:notes>
      </draw:page>
      <draw:page draw:name="page18" draw:style-name="dp1" draw:master-page-name="標題及內容" presentation:presentation-page-layout-name="AL2T11">
        <draw:frame presentation:style-name="pr10" draw:text-style-name="P19" draw:layer="layout" svg:width="29.209cm" svg:height="3.681cm" svg:x="2.328cm" svg:y="1.014cm" presentation:class="title">
          <draw:text-box>
            <text:p>
              為了知道年齡(Age)跟核卡率是否有絕對的關係，將各年齡區間的成功核卡率繪製成長條圖做比較。
              <text:line-break/>
              如下方圖片所示。
              <text:line-break/>
              可以看出各年齡區間，核准率皆落在70 ~ 80%的區間，可由此推斷年齡欄位有較高的可能性不會是核卡通過的標準。
            </text:p>
          </draw:text-box>
        </draw:frame>
        <draw:frame draw:style-name="gr9" draw:text-style-name="P18" draw:layer="layout" svg:width="30.899cm" svg:height="14cm" svg:x="1cm" svg:y="4.5cm">
          <draw:image xlink:href="Pictures/10000001000003E800000258FC08D711867F609B.png" xlink:type="simple" xlink:show="embed" xlink:actuate="onLoad" draw:mime-type="image/png">
            <text:p/>
          </draw:image>
        </draw:frame>
        <presentation:notes draw:style-name="dp2">
          <draw:page-thumbnail draw:style-name="gr1" draw:layer="layout" svg:width="19.798cm" svg:height="11.136cm" svg:x="0.6cm" svg:y="2.257cm" draw:page-number="18" presentation:class="page"/>
          <draw:frame presentation:style-name="pr6" draw:text-style-name="P20" draw:layer="layout" svg:width="16.799cm" svg:height="13.364cm" svg:x="2.1cm" svg:y="14.107cm" presentation:class="notes" presentation:placeholder="true">
            <draw:text-box/>
          </draw:frame>
        </presentation:notes>
      </draw:page>
      <draw:page draw:name="page19" draw:style-name="dp1" draw:master-page-name="標題及內容" presentation:presentation-page-layout-name="AL2T11">
        <draw:frame presentation:style-name="pr11" draw:text-style-name="P19" draw:layer="layout" svg:width="29.209cm" svg:height="4.033cm" svg:x="2.328cm" svg:y="0.838cm" presentation:class="title" presentation:user-transformed="true">
          <draw:text-box>
            <text:p>
              <text:span text:style-name="T48">3. </text:span>
              <text:span text:style-name="T48">年收入 </text:span>
              <text:span text:style-name="T48">(Income)</text:span>
              <text:span text:style-name="T49">
                <text:line-break/>
              </text:span>
              <text:span text:style-name="T49">在年收入方面。</text:span>
              <text:span text:style-name="T49">
                <text:line-break/>
              </text:span>
              <text:span text:style-name="T49">如</text:span>
              下方圖片所示。
              <text:line-break/>
              可知曉大部分的信用卡申辦者的年收入會落在20K ~ 40K之間。
            </text:p>
          </draw:text-box>
        </draw:frame>
        <draw:frame draw:style-name="gr9" draw:text-style-name="P18" draw:layer="layout" svg:width="32cm" svg:height="12.739cm" svg:x="1cm" svg:y="5.071cm">
          <draw:image xlink:href="Pictures/10000001000003E800000258BB0F20E6B6DB35D0.png" xlink:type="simple" xlink:show="embed" xlink:actuate="onLoad" draw:mime-type="image/png">
            <text:p/>
          </draw:image>
        </draw:frame>
        <presentation:notes draw:style-name="dp2">
          <draw:page-thumbnail draw:style-name="gr1" draw:layer="layout" svg:width="19.798cm" svg:height="11.136cm" svg:x="0.6cm" svg:y="2.257cm" draw:page-number="19" presentation:class="page"/>
          <draw:frame presentation:style-name="pr6" draw:text-style-name="P20" draw:layer="layout" svg:width="16.799cm" svg:height="13.364cm" svg:x="2.1cm" svg:y="14.107cm" presentation:class="notes" presentation:placeholder="true">
            <draw:text-box/>
          </draw:frame>
        </presentation:notes>
      </draw:page>
      <draw:page draw:name="page20" draw:style-name="dp1" draw:master-page-name="標題及內容" presentation:presentation-page-layout-name="AL2T11">
        <draw:frame presentation:style-name="pr10" draw:text-style-name="P19" draw:layer="layout" svg:width="29.209cm" svg:height="3.681cm" svg:x="2.328cm" svg:y="1.014cm" presentation:class="title" presentation:user-transformed="true">
          <draw:text-box>
            <text:p>
              為了讓年收入(Income)與目標欄位(Card)能夠從視覺化中看出更有意義的關係。
              <text:line-break/>
              將年收入欄位(Income)與目標欄位(Card)進行交叉分析。
              <text:line-break/>
              如下方圖片所示。
              <text:line-break/>
              可觀察到年收入介於29K~33.6K這個區間的核卡通過人數最高，但是拒絕核卡的人數也最高。
            </text:p>
          </draw:text-box>
        </draw:frame>
        <draw:frame draw:style-name="gr9" draw:text-style-name="P18" draw:layer="layout" svg:width="33.867cm" svg:height="14.55cm" svg:x="0cm" svg:y="4.5cm">
          <draw:image xlink:href="Pictures/10000001000003E800000258A1DF99B7914B0091.png" xlink:type="simple" xlink:show="embed" xlink:actuate="onLoad" draw:mime-type="image/png">
            <text:p/>
          </draw:image>
        </draw:frame>
        <presentation:notes draw:style-name="dp2">
          <draw:page-thumbnail draw:style-name="gr1" draw:layer="layout" svg:width="19.798cm" svg:height="11.136cm" svg:x="0.6cm" svg:y="2.257cm" draw:page-number="20" presentation:class="page"/>
          <draw:frame presentation:style-name="pr6" draw:text-style-name="P20" draw:layer="layout" svg:width="16.799cm" svg:height="13.364cm" svg:x="2.1cm" svg:y="14.107cm" presentation:class="notes" presentation:placeholder="true">
            <draw:text-box/>
          </draw:frame>
        </presentation:notes>
      </draw:page>
      <draw:page draw:name="page21" draw:style-name="dp1" draw:master-page-name="標題及內容" presentation:presentation-page-layout-name="AL2T11">
        <draw:frame presentation:style-name="pr12" draw:text-style-name="P19" draw:layer="layout" svg:width="29.209cm" svg:height="4.216cm" svg:x="4.291cm" svg:y="0.784cm" presentation:class="title" presentation:user-transformed="true">
          <draw:text-box>
            <text:p>
              為了瞭解年收入(Income)跟核準率是否有絕對的關係。
              <text:line-break/>
              將各年收入區間的核准通過者繪製成長條圖做比較。
              <text:line-break/>
              如下圖所示。
              <text:line-break/>
              可觀察到各年收入區間與核准成功率並沒有呈現正向關係，
              <text:line-break/>
              所以可由此推斷年收入有很高的機率不會是核卡通過的標準。
            </text:p>
          </draw:text-box>
        </draw:frame>
        <draw:frame draw:style-name="gr9" draw:text-style-name="P18" draw:layer="layout" svg:width="24.517cm" svg:height="13.55cm" draw:transform="skewX (0.00401425727958696) rotate (0.00401425727958696) translate (2.398cm 4.95cm)">
          <draw:image xlink:href="Pictures/10000001000003E80000025837FD6496E901D43F.png" xlink:type="simple" xlink:show="embed" xlink:actuate="onLoad" draw:mime-type="image/png">
            <text:p/>
          </draw:image>
        </draw:frame>
        <presentation:notes draw:style-name="dp2">
          <draw:page-thumbnail draw:style-name="gr1" draw:layer="layout" svg:width="19.798cm" svg:height="11.136cm" svg:x="0.6cm" svg:y="2.257cm" draw:page-number="21" presentation:class="page"/>
          <draw:frame presentation:style-name="pr6" draw:text-style-name="P20" draw:layer="layout" svg:width="16.799cm" svg:height="13.364cm" svg:x="2.1cm" svg:y="14.107cm" presentation:class="notes" presentation:placeholder="true">
            <draw:text-box/>
          </draw:frame>
        </presentation:notes>
      </draw:page>
      <draw:page draw:name="分析優化：" draw:style-name="dp1" draw:master-page-name="標題及內容" presentation:presentation-page-layout-name="AL2T11">
        <draw:frame draw:name="標題 1" presentation:style-name="pr8" draw:text-style-name="P7" draw:layer="layout" svg:width="29.209cm" svg:height="3.681cm" svg:x="2.328cm" svg:y="1.014cm" presentation:class="title" presentation:user-transformed="true">
          <draw:text-box>
            <text:p text:style-name="P6">
              <text:span text:style-name="T5">分析優化：</text:span>
            </text:p>
          </draw:text-box>
        </draw:frame>
        <draw:frame draw:name="內容版面配置區 2" presentation:style-name="pr13" draw:text-style-name="P21" draw:layer="layout" svg:width="29.209cm" svg:height="12.086cm" svg:x="2.328cm" svg:y="5.071cm" presentation:class="outline" presentation:placeholder="true" presentation:user-transformed="true">
          <draw:text-box/>
        </draw:frame>
        <presentation:notes draw:style-name="dp2">
          <draw:page-thumbnail draw:style-name="gr1" draw:layer="layout" svg:width="19.798cm" svg:height="11.136cm" svg:x="0.6cm" svg:y="2.257cm" draw:page-number="22" presentation:class="page"/>
          <draw:frame presentation:style-name="pr6" draw:text-style-name="P5" draw:layer="layout" svg:width="16.799cm" svg:height="13.364cm" svg:x="2.1cm" svg:y="14.107cm" presentation:class="notes" presentation:placeholder="true">
            <draw:text-box/>
          </draw:frame>
        </presentation:notes>
      </draw:page>
      <draw:page draw:name="全部代碼:" draw:style-name="dp1" draw:master-page-name="標題及內容" presentation:presentation-page-layout-name="AL2T11">
        <draw:frame draw:name="標題 1" presentation:style-name="pr4" draw:text-style-name="P7" draw:layer="layout" svg:width="29.209cm" svg:height="3.681cm" svg:x="2.328cm" svg:y="1.014cm" presentation:class="title" presentation:user-transformed="true">
          <draw:text-box>
            <text:p text:style-name="P6">
              <text:span text:style-name="T5">全部代碼</text:span>
              <text:span text:style-name="T9">:</text:span>
            </text:p>
          </draw:text-box>
        </draw:frame>
        <draw:frame draw:name="內容版面配置區 2" presentation:style-name="pr5" draw:text-style-name="P9" draw:layer="layout" svg:width="29.209cm" svg:height="12.086cm" svg:x="2.328cm" svg:y="5.071cm" presentation:class="outline" presentation:user-transformed="true">
          <draw:text-box>
            <text:list text:style-name="L11">
              <text:list-item>
                <text:p text:style-name="P12">
                  <text:span text:style-name="T50">
                    <text:a xlink:href="https://github.com/RCK10274/Issue_Credit_Card" xlink:type="simple">https://github.com/RCK10274/Issue_Credit_Card</text:a>
                  </text:span>
                </text:p>
              </text:list-item>
            </text:list>
            <text:p text:style-name="P12">
              <text:span text:style-name="T11"/>
            </text:p>
            <text:list text:style-name="L12">
              <text:list-item>
                <text:p text:style-name="P12">
                  <text:span text:style-name="T51">LogisticR</text:span>
                  <text:span text:style-name="T11">:</text:span>
                  <text:span text:style-name="T52">
                    <text:a xlink:href="https://github.com/RCK10274/Issue_Credit_Card/blob/OAO/Model/Try_LogisticRegression.py" xlink:type="simple"> </text:a>
                  </text:span>
                  <text:span text:style-name="T53">https://github.com/RCK10274/Issue_Credit_Card/blob/OAO/Model/Try_LogisticRegression.py</text:span>
                </text:p>
              </text:list-item>
            </text:list>
          </draw:text-box>
        </draw:frame>
        <presentation:notes draw:style-name="dp2">
          <draw:page-thumbnail draw:style-name="gr1" draw:layer="layout" svg:width="19.798cm" svg:height="11.136cm" svg:x="0.6cm" svg:y="2.257cm" draw:page-number="23" presentation:class="page"/>
          <draw:frame presentation:style-name="pr6" draw:text-style-name="P5" draw:layer="layout" svg:width="16.799cm" svg:height="13.364cm" svg:x="2.1cm" svg:y="14.107cm" presentation:class="notes" presentation:placeholder="true">
            <draw:text-box/>
          </draw:frame>
        </presentation:notes>
      </draw:page>
      <draw:page draw:name="結語" draw:style-name="dp1" draw:master-page-name="標題及內容" presentation:presentation-page-layout-name="AL2T11">
        <draw:frame draw:name="標題 1" presentation:style-name="pr4" draw:text-style-name="P7" draw:layer="layout" svg:width="29.209cm" svg:height="3.681cm" svg:x="2.328cm" svg:y="1.014cm" presentation:class="title" presentation:user-transformed="true">
          <draw:text-box>
            <text:p text:style-name="P6">
              <text:span text:style-name="T5">結語</text:span>
            </text:p>
          </draw:text-box>
        </draw:frame>
        <draw:frame draw:name="內容版面配置區 2" presentation:style-name="pr7" draw:text-style-name="P9" draw:layer="layout" svg:width="29.209cm" svg:height="12.086cm" svg:x="2.328cm" svg:y="5.071cm" presentation:class="outline" presentation:user-transformed="true">
          <draw:text-box>
            <text:p text:style-name="P22">
              <text:span text:style-name="T54">在本次的「機器學習</text:span>
              <text:span text:style-name="T55">-</text:span>
              <text:span text:style-name="T55">信用卡發放分析」項目中，我們運用了數據處理技術和機器學習算法來預測和分析哪些因素影響信用卡的發放。</text:span>
            </text:p>
            <text:p text:style-name="P22">
              <text:span text:style-name="T55">通過對模型的訓練和驗證，我們不僅增強了對信用卡發放機制的理解，同時也展示了數據引響結果的過程。 </text:span>
            </text:p>
            <text:p text:style-name="P22">
              <text:span text:style-name="T55">作為結束時的反思，我們需要更多的知識應對數據分析，也需要加強對數學模型的理解，且隨著市場環境和客戶行為的變化，模型也需要不斷地進行更新和調整。此外，模型的應用應當伴隨著持續的監督與評估，以確保其預測的有效性和公平性。 最後，我們對我們機器學習的指導老師感謝，感謝各方提供的知識與技術，期待在未來產生更多的創新和價值。 </text:span>
            </text:p>
            <text:p text:style-name="P22">
              <text:span text:style-name="T55"/>
            </text:p>
            <text:p text:style-name="P22">
              <text:span text:style-name="T55">編輯自　陳弘斌與黃勝鴻團隊 </text:span>
            </text:p>
            <text:p text:style-name="P22">
              <text:span text:style-name="T55">日期：</text:span>
              <text:span text:style-name="T55">2024/03/19</text:span>
            </text:p>
          </draw:text-box>
        </draw:frame>
        <presentation:notes draw:style-name="dp2">
          <draw:page-thumbnail draw:style-name="gr1" draw:layer="layout" svg:width="19.798cm" svg:height="11.136cm" svg:x="0.6cm" svg:y="2.257cm" draw:page-number="24" presentation:class="page"/>
          <draw:frame presentation:style-name="pr6" draw:text-style-name="P5"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grddl="http://www.w3.org/2003/g/data-view#" xmlns:meta="urn:oasis:names:tc:opendocument:xmlns:meta:1.0" xmlns:office="urn:oasis:names:tc:opendocument:xmlns:office:1.0" xmlns:ooo="http://openoffice.org/2004/office" xmlns:xlink="http://www.w3.org/1999/xlink" xmlns:dc="http://purl.org/dc/elements/1.1/" xmlns:presentation="urn:oasis:names:tc:opendocument:xmlns:presentation:1.0" xmlns:smil="urn:oasis:names:tc:opendocument:xmlns:smil-compatible:1.0" xmlns:anim="urn:oasis:names:tc:opendocument:xmlns:animation:1.0" xmlns:officeooo="http://openoffice.org/2009/office" office:version="1.3">
  <office:meta>
    <dc:title>PowerPoint 簡報</dc:title>
    <meta:initial-creator>Robert Chen</meta:initial-creator>
    <meta:editing-cycles>7</meta:editing-cycles>
    <meta:creation-date>2024-03-18T00:33:58</meta:creation-date>
    <dc:date>2024-03-19T17:38:27.014000000</dc:date>
    <meta:editing-duration>PT13H59M52S</meta:editing-duration>
    <meta:generator>LibreOffice/7.3.7.2$Windows_X86_64 LibreOffice_project/e114eadc50a9ff8d8c8a0567d6da8f454beeb84f</meta:generator>
    <meta:document-statistic meta:object-count="137"/>
    <meta:user-defined meta:name="AppVersion">16.0000</meta:user-defined>
    <meta:user-defined meta:name="PresentationFormat">寬螢幕</meta:user-defined>
    <meta:user-defined meta:name="Slides" meta:value-type="float">18</meta:user-defined>
  </office:meta>
</office:document-meta>
</file>

<file path=settings.xml><?xml version="1.0" encoding="utf-8"?>
<office:document-settings xmlns:office="urn:oasis:names:tc:opendocument:xmlns:office:1.0" xmlns:anim="urn:oasis:names:tc:opendocument:xmlns:animation:1.0" xmlns:ooo="http://openoffice.org/2004/office" xmlns:xlink="http://www.w3.org/1999/xlink" xmlns:config="urn:oasis:names:tc:opendocument:xmlns:config:1.0" xmlns:officeooo="http://openoffice.org/2009/office" xmlns:presentation="urn:oasis:names:tc:opendocument:xmlns:presentation:1.0" xmlns:smil="urn:oasis:names:tc:opendocument:xmlns:smil-compatible:1.0" office:version="1.3">
  <office:settings>
    <config:config-item-set config:name="ooo:view-settings">
      <config:config-item config:name="VisibleAreaTop" config:type="int">-4180</config:config-item>
      <config:config-item config:name="VisibleAreaLeft" config:type="int">-14473</config:config-item>
      <config:config-item config:name="VisibleAreaWidth" config:type="int">53578</config:config-item>
      <config:config-item config:name="VisibleAreaHeight" config:type="int">32729</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14</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-4180</config:config-item>
          <config:config-item config:name="VisibleAreaLeft" config:type="int">-14473</config:config-item>
          <config:config-item config:name="VisibleAreaWidth" config:type="int">53579</config:config-item>
          <config:config-item config:name="VisibleAreaHeight" config:type="int">32730</config:config-item>
          <config:config-item config:name="GridCoarseWidth" config:type="int">2000</config:config-item>
          <config:config-item config:name="GridCoarseHeight" config:type="int">2000</config:config-item>
          <config:config-item config:name="GridFineWidth" config:type="int">500</config:config-item>
          <config:config-item config:name="GridFineHeight" config:type="int">500</config:config-item>
          <config:config-item config:name="GridSnapWidthXNumerator" config:type="int">2000</config:config-item>
          <config:config-item config:name="GridSnapWidthXDenominator" config:type="int">4</config:config-item>
          <config:config-item config:name="GridSnapWidthYNumerator" config:type="int">2000</config:config-item>
          <config:config-item config:name="GridSnapWidthYDenominator" config:type="int">4</config:config-item>
          <config:config-item config:name="IsAngleSnapEnabled" config:type="boolean">false</config:config-item>
          <config:config-item config:name="SnapAngle" config:type="int">1500</config:config-item>
          <config:config-item config:name="ZoomOnPage" config:type="boolean">false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$(inst)/share/palette%3B$(user)/config/standard.sob</config:config-item>
      <config:config-item config:name="CharacterCompressionType" config:type="short">0</config:config-item>
      <config:config-item config:name="ColorTableURL" config:type="string">$(inst)/share/palette%3B$(user)/config/standard.soc</config:config-item>
      <config:config-item config:name="DashTableURL" config:type="string">$(inst)/share/palette%3B$(user)/config/standard.sod</config:config-item>
      <config:config-item config:name="DefaultTabStop" config:type="int">2540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zh</config:config-item>
          <config:config-item config:name="Country" config:type="string">TW</config:config-item>
          <config:config-item config:name="Variant" config:type="string"/>
          <config:config-item config:name="BeginLine" config:type="string">!),.:;?]}¢·--'"¨•′、。〉》」』】〕〞︰︱︳︴︶︸︺︼︾﹀﹂﹄﹏﹐､﹒﹔﹕﹖﹗﹚﹜﹞！），．：；？｜｝､</config:config-item>
          <config:config-item config:name="EndLine" config:type="string">([{£¥'"‵〈《「『【〔〝︵︷︹︻︽︿﹁﹃﹙﹛﹝（｛</config:config-item>
        </config:config-item-map-entry>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$(inst)/share/palette%3B$(user)/config/standard.sog</config:config-item>
      <config:config-item config:name="HandoutsHorizontal" config:type="boolean">true</config:config-item>
      <config:config-item config:name="HatchTableURL" config:type="string">$(inst)/share/palette%3B$(user)/config/standard.soh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$(inst)/share/palette%3B$(user)/config/standard.soe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Microsoft Print to PDF</config:config-item>
      <config:config-item config:name="PrinterPaperFromSetup" config:type="boolean">false</config:config-item>
      <config:config-item config:name="PrinterSetup" config:type="base64Binary">GRb+/01pY3Jvc29mdCBQcmludCB0byBQREYAAAAAAAAAAAAAAAAAAAAAAAAAAAAAAAAAAAAAAAAAAAAAAAAAAAAAAAAAAAAAAAAAAAAAAAAAAAAAAAAAAAAAAAAAAAAAAAAAAAAAAAAAAAAAAAAAAAAAAAAAAAAAAAAAAAAAAAAAAAAATWljcm9zb2Z0IFByaW50IFRvIFBERgAAAAAAAAAAAAAWAAEANhUAAAAAAAAEAAhSAAAEdAAAM1ROVwAAAAAKAE0AaQBjAHIAbwBzAG8AZgB0ACAAUAByAGkAbgB0ACAAdABvACAAUABEAEYAAAAAAAAAAAAAAAAAAAAAAAAAAAABBAMG3ABQFAMvAQABAAkAmgs0CGQAAQAPAFgCAgABAFgCAwABAEEANAAAAAAAAAAAAAAAAAAAAAAAAAAAAAAAAAAAAAAAAAAAAAAAAAAAAAAAAAAAAAAAAAAAAAAAAAAAAAAAAAAAAAAAAAAAAAAAAAAAAAEAAAAAAAAAAQAAAAIAAAABAAAA/////0dJUzQAAAAAAAAAAAAAAABESU5VIgDIACQDLBE/XXt+AAAAAAAAAAAAAAAAAAAAAAAAAAAAAAAAAAAAAAUAAAAAAAU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AAAAAAAAAAAAAAAAAAAAAAAAAAAAAAAAAAAAAAAAAAAAAAAAAAAAAAAAyAAAAFNNVEoAAAAAEAC4AHsAMAA4ADQARgAwADEARgBBAC0ARQA2ADMANAAtADQARAA3ADcALQA4ADMARQBFAC0AMAA3ADQAOAAxADcAQwAwADMANQA4ADEAfQAAAFJFU0RMTABVbmlyZXNETEwAUGFwZXJTaXplAEE0AE9yaWVudGF0aW9uAFBPUlRSQUlUAFJlc29sdXRpb24AUmVzT3B0aW9uMQBDb2xvck1vZGUAQ29sb3IAAAAAAAAAAAAAAAAAAAAAAAAsEQAAVjRETQEAAAAAAAAAnApwIhwAAADsAAAAAwAAAPoBTwg05ndNg+4HSBfANYHQAAAATAAAAAMAAAAACAAAAAAAAAAAAAADAAAAAAgAACoAAAAACAAAAwAAAEAAAABWAAAAABAAAEQAbwBjAHUAbQBlAG4AdABVAHMAZQByAFAAYQBzAHMAdwBvAHIAZAAAAEQAbwBjAHUAbQBlAG4AdABPAHcAbgBlAHIAUABhAHMAcwB3AG8AcgBkAAAARABvAGMAdQBtAGUAbgB0AEMAcgB5AHAAdABTAGUAYwB1AHIAaQB0AH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BDT01QQVRfRFVQTEVYX01PREUTAER1cGxleE1vZGU6OlVua25vd24=</config:config-item>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meta="urn:oasis:names:tc:opendocument:xmlns:meta:1.0" xmlns:office="urn:oasis:names:tc:opendocument:xmlns:office:1.0" xmlns:fo="urn:oasis:names:tc:opendocument:xmlns:xsl-fo-compatible:1.0" xmlns:ooo="http://openoffice.org/2004/office" xmlns:xlink="http://www.w3.org/1999/xlink" xmlns:dc="http://purl.org/dc/elements/1.1/" xmlns:style="urn:oasis:names:tc:opendocument:xmlns:style:1.0" xmlns:text="urn:oasis:names:tc:opendocument:xmlns:text:1.0" xmlns:draw="urn:oasis:names:tc:opendocument:xmlns:drawing:1.0" xmlns:dr3d="urn:oasis:names:tc:opendocument:xmlns:dr3d:1.0" xmlns:svg="urn:oasis:names:tc:opendocument:xmlns:svg-compatible:1.0" xmlns:chart="urn:oasis:names:tc:opendocument:xmlns:chart:1.0" xmlns:rpt="http://openoffice.org/2005/report" xmlns:table="urn:oasis:names:tc:opendocument:xmlns:table:1.0" xmlns:number="urn:oasis:names:tc:opendocument:xmlns:datastyle:1.0" xmlns:ooow="http://openoffice.org/2004/writer" xmlns:oooc="http://openoffice.org/2004/calc" xmlns:of="urn:oasis:names:tc:opendocument:xmlns:of:1.2" xmlns:tableooo="http://openoffice.org/2009/table" xmlns:calcext="urn:org:documentfoundation:names:experimental:calc:xmlns:calcext:1.0" xmlns:drawooo="http://openoffice.org/2010/draw" xmlns:loext="urn:org:documentfoundation:names:experimental:office:xmlns:loext:1.0" xmlns:field="urn:openoffice:names:experimental:ooo-ms-interop:xmlns:field:1.0" xmlns:math="http://www.w3.org/1998/Math/MathML" xmlns:form="urn:oasis:names:tc:opendocument:xmlns:form:1.0" xmlns:script="urn:oasis:names:tc:opendocument:xmlns:script:1.0" xmlns:dom="http://www.w3.org/2001/xml-events" xmlns:xhtml="http://www.w3.org/1999/xhtml" xmlns:grddl="http://www.w3.org/2003/g/data-view#" xmlns:css3t="http://www.w3.org/TR/css3-text/" xmlns:presentation="urn:oasis:names:tc:opendocument:xmlns:presentation:1.0" xmlns:smil="urn:oasis:names:tc:opendocument:xmlns:smil-compatible:1.0" xmlns:anim="urn:oasis:names:tc:opendocument:xmlns:animation:1.0" xmlns:officeooo="http://openoffice.org/2009/office" office:version="1.3">
  <office:font-face-decls>
    <style:font-face style:name="Arial" svg:font-family="Arial" style:font-family-generic="system" style:font-pitch="variable"/>
    <style:font-face style:name="Calibri" svg:font-family="Calibri" style:font-pitch="variable"/>
    <style:font-face style:name="Calibri Light" svg:font-family="'Calibri Light'" style:font-pitch="variable"/>
    <style:font-face style:name="Calibri Light1" svg:font-family="'Calibri Light'"/>
    <style:font-face style:name="Calibri1" svg:font-family="Calibri"/>
    <style:font-face style:name="Calibri2" svg:font-family="Calibri" style:font-family-generic="swiss"/>
    <style:font-face style:name="Calibri3" svg:font-family="Calibri" style:font-family-generic="modern"/>
    <style:font-face style:name="Consolas" svg:font-family="Consolas" style:font-family-generic="modern"/>
    <style:font-face style:name="Consolas1" svg:font-family="Consolas" style:font-family-generic="modern" style:font-pitch="fixed"/>
    <style:font-face style:name="Consolas2" svg:font-family="Consolas" style:font-family-generic="modern" style:font-pitch="variable"/>
    <style:font-face style:name="Liberation Sans" svg:font-family="'Liberation Sans'" style:font-pitch="variable"/>
    <style:font-face style:name="Liberation Sans1" svg:font-family="'Liberation Sans'" style:font-family-generic="swiss" style:font-pitch="variable"/>
    <style:font-face style:name="Liberation Sans2" svg:font-family="'Liberation Sans'" style:font-family-generic="modern" style:font-pitch="variable"/>
    <style:font-face style:name="Liberation Sans3" svg:font-family="'Liberation Sans'" style:font-family-generic="roman" style:font-pitch="variable"/>
    <style:font-face style:name="Liberation Serif" svg:font-family="'Liberation Serif'" style:font-pitch="variable"/>
    <style:font-face style:name="Liberation Serif1" svg:font-family="'Liberation Serif'" style:font-family-generic="roman" style:font-pitch="variable"/>
    <style:font-face style:name="Noto Sans" svg:font-family="'Noto Sans'" style:font-family-generic="roman" style:font-pitch="variable"/>
    <style:font-face style:name="Tahoma" svg:font-family="Tahoma" style:font-family-generic="system" style:font-pitch="variable"/>
    <style:font-face style:name="微軟正黑體" svg:font-family="微軟正黑體" style:font-family-generic="swiss" style:font-pitch="variable"/>
    <style:font-face style:name="微軟正黑體1" svg:font-family="微軟正黑體" style:font-family-generic="swiss"/>
    <style:font-face style:name="微軟正黑體2" svg:font-family="微軟正黑體" style:font-family-generic="modern" style:font-pitch="fixed"/>
    <style:font-face style:name="微軟正黑體3" svg:font-family="微軟正黑體" style:font-family-generic="modern" style:font-pitch="variable"/>
    <style:font-face style:name="微軟正黑體4" svg:font-family="微軟正黑體" style:font-family-generic="system" style:font-pitch="variable"/>
    <style:font-face style:name="新細明體" svg:font-family="新細明體" style:font-family-generic="system" style:font-pitch="variable"/>
  </office:font-face-decls>
  <office:styles>
    <draw:gradient draw:name="填滿" draw:style="linear" draw:start-color="#ffffff" draw:end-color="#cccccc" draw:start-intensity="100%" draw:end-intensity="100%" draw:angle="30deg" draw:border="0%"/>
    <draw:gradient draw:name="填滿紅色" draw:style="linear" draw:start-color="#ff6d6d" draw:end-color="#c9211e" draw:start-intensity="100%" draw:end-intensity="100%" draw:angle="30deg" draw:border="0%"/>
    <draw:gradient draw:name="填滿綠色" draw:style="linear" draw:start-color="#77bc65" draw:end-color="#127622" draw:start-intensity="100%" draw:end-intensity="100%" draw:angle="30deg" draw:border="0%"/>
    <draw:gradient draw:name="填滿藍色" draw:style="linear" draw:start-color="#729fcf" draw:end-color="#355269" draw:start-intensity="100%" draw:end-intensity="100%" draw:angle="30deg" draw:border="0%"/>
    <draw:gradient draw:name="填滿黃色" draw:style="linear" draw:start-color="#ffde59" draw:end-color="#b47804" draw:start-intensity="100%" draw:end-intensity="100%" draw:angle="30deg" draw:border="0%"/>
    <draw:gradient draw:name="形狀" draw:style="rectangular" draw:cx="50%" draw:cy="50%" draw:start-color="#cccccc" draw:end-color="#ffffff" draw:start-intensity="100%" draw:end-intensity="100%" draw:angle="0deg" draw:border="0%"/>
    <draw:marker draw:name="Arrow" svg:viewBox="0 0 20 30" svg:d="M10 0l-10 30h20z"/>
    <draw:marker draw:name="msArrowEnd_20_5" draw:display-name="msArrowEnd 5" svg:viewBox="0 0 300 300" svg:d="M150 0l150 300h-30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loext:opacity="0%" style:font-name="Liberation Serif1" fo:font-size="24pt" fo:language="en" fo:country="US" style:font-name-asian="新細明體" style:font-size-asian="24pt" style:language-asian="zh" style:country-asian="TW" style:font-name-complex="Tahoma"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fo:wrap-option="wrap"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loext:opacity="0%" style:text-outline="false" style:text-line-through-style="none" style:text-line-through-type="none" style:font-name="Liberation Sans3" fo:font-family="'Liberation Sans'" style:font-family-generic="roman" style:font-pitch="variable" fo:font-size="18pt" fo:font-style="normal" fo:text-shadow="none" style:text-underline-style="none" fo:font-weight="normal" style:letter-kerning="true" style:font-name-asian="微軟正黑體4" style:font-family-asian="微軟正黑體" style:font-family-generic-asian="system" style:font-pitch-asian="variable" style:font-size-asian="18pt" style:font-style-asian="normal" style:font-weight-asian="normal" style:font-name-complex="Arial" style:font-family-complex="Ari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draw:fill="none"/>
    </style:style>
    <style:style style:name="無填入也無線條的物件"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1.9000015258789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3" fo:font-family="'Liberation Sans'" style:font-family-generic="roman" style:font-pitch="variable" fo:font-size="18pt"/>
    </style:style>
    <style:style style:name="Shapes" style:family="graphic" style:parent-style-name="Graphic">
      <style:graphic-properties draw:stroke="none" draw:fill="gradient" draw:fill-gradient-name="形狀"/>
      <style:text-properties fo:font-size="14pt" fo:font-weight="bold"/>
    </style:style>
    <style:style style:name="Filled" style:family="graphic" style:parent-style-name="Shapes">
      <style:graphic-properties draw:fill="gradient" draw:fill-gradient-name="填滿"/>
    </style:style>
    <style:style style:name="Filled_20_Blue" style:display-name="Filled Blue" style:family="graphic" style:parent-style-name="Filled">
      <style:graphic-properties draw:fill-gradient-name="填滿藍色"/>
      <style:text-properties fo:color="#ffffff" loext:opacity="100%"/>
    </style:style>
    <style:style style:name="Filled_20_Green" style:display-name="Filled Green" style:family="graphic" style:parent-style-name="Filled">
      <style:graphic-properties draw:fill-gradient-name="填滿綠色"/>
      <style:text-properties fo:color="#ffffff" loext:opacity="100%" style:font-name="Liberation Sans3" fo:font-family="'Liberation Sans'" style:font-family-generic="roman" style:font-pitch="variable"/>
    </style:style>
    <style:style style:name="Filled_20_Red" style:display-name="Filled Red" style:family="graphic" style:parent-style-name="Filled">
      <style:graphic-properties draw:fill-gradient-name="填滿紅色"/>
      <style:text-properties fo:color="#ffffff" loext:opacity="100%"/>
    </style:style>
    <style:style style:name="Filled_20_Yellow" style:display-name="Filled Yellow" style:family="graphic" style:parent-style-name="Filled">
      <style:graphic-properties draw:fill-gradient-name="填滿黃色"/>
      <style:text-properties fo:color="#ffffff" loext:opacity="100%"/>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loext:opacity="100%"/>
    </style:style>
    <style:style style:name="Outlined_20_Green" style:display-name="Outlined Green" style:family="graphic" style:parent-style-name="Outlined">
      <style:graphic-properties svg:stroke-color="#127622"/>
      <style:text-properties fo:color="#127622" loext:opacity="100%"/>
    </style:style>
    <style:style style:name="Outlined_20_Red" style:display-name="Outlined Red" style:family="graphic" style:parent-style-name="Outlined">
      <style:graphic-properties svg:stroke-color="#c9211e"/>
      <style:text-properties fo:color="#c9211e" loext:opacity="100%"/>
    </style:style>
    <style:style style:name="Outlined_20_Yellow" style:display-name="Outlined Yellow" style:family="graphic" style:parent-style-name="Outlined">
      <style:graphic-properties draw:stroke="solid" svg:stroke-color="#b47804"/>
      <style:text-properties fo:color="#b47804" loext:opacity="100%"/>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default" style:family="table-cell">
      <loext:graphic-properties draw:fill="solid" draw:fill-color="#ccccff" draw:textarea-horizontal-align="left" draw:textarea-vertical-align="top" fo:padding-top="0.13cm" fo:padding-bottom="0.13cm" fo:padding-left="0.25cm" fo:padding-right="0.25cm"/>
      <style:paragraph-properties fo:margin-left="0cm" fo:margin-right="0cm" fo:margin-top="0cm" fo:margin-bottom="0cm" fo:line-height="100%" fo:text-indent="0cm" fo:border="0.03pt solid #ffffff"/>
      <style:text-properties style:use-window-font-color="true" loext:opacity="0%" style:font-name="Liberation Sans3" fo:font-family="'Liberation Sans'" style:font-family-generic="roman" style:font-pitch="variable" fo:font-size="18pt" style:letter-kerning="true" style:font-name-asian="微軟正黑體4" style:font-family-asian="微軟正黑體" style:font-family-generic-asian="system" style:font-pitch-asian="variable" style:font-size-asian="18pt" style:font-name-complex="Arial" style:font-family-complex="Arial" style:font-family-generic-complex="system" style:font-pitch-complex="variable" style:font-size-complex="18pt"/>
    </style:style>
    <style:style style:name="sun1" style:family="table-cell" style:parent-style-name="default">
      <loext:graphic-properties draw:fill="solid" draw:fill-color="#e6e6ff"/>
    </style:style>
    <style:style style:name="sun2" style:family="table-cell" style:parent-style-name="default">
      <loext:graphic-properties draw:fill="solid" draw:fill-color="#ccccff"/>
    </style:style>
    <style:style style:name="sun3" style:family="table-cell" style:parent-style-name="default">
      <loext:graphic-properties draw:fill="solid" draw:fill-color="#9999ff"/>
    </style:style>
    <table:table-template table:name="sun">
      <table:first-row table:style-name="sun3"/>
      <table:last-row table:style-name="sun3"/>
      <table:first-column table:style-name="sun3"/>
      <table:last-column table:style-name="sun3"/>
      <table:body table:style-name="sun1"/>
      <table:odd-rows table:style-name="sun2"/>
      <table:odd-columns table:style-name="sun2"/>
    </table:table-template>
    <style:style style:name="標題投影片-background" style:family="presentation">
      <style:graphic-properties draw:stroke="none" draw:fill="solid" draw:fill-color="#ffffff"/>
      <style:text-properties style:letter-kerning="true"/>
    </style:style>
    <style:style style:name="標題投影片-backgroundobjects" style:family="presentation">
      <style:graphic-properties draw:textarea-horizontal-align="justify" draw:shadow="hidden" draw:shadow-offset-x="0.2cm" draw:shadow-offset-y="0.2cm" draw:shadow-color="#808080"/>
      <style:text-properties style:letter-kerning="true"/>
    </style:style>
    <style:style style:name="標題投影片-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3" fo:font-family="'Liberation Sans'" style:font-family-generic="roman" style:font-pitch="variable" fo:font-size="20pt"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20pt" style:font-style-asian="normal" style:font-weight-asian="normal" style:font-name-complex="Ari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標題投影片-outline1" style:family="presentation">
      <style:graphic-properties draw:stroke="none" draw:fill="none" draw:auto-grow-height="false" draw:fit-to-size="false" style:shrink-to-fit="true">
        <text:list-style style:name="標題投影片-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fo:line-height="90%" fo:text-align="start" style:punctuation-wrap="hanging" style:writing-mode="lr-tb"/>
      <style:text-properties fo:font-variant="normal" fo:text-transform="none" fo:color="#000000" loext:opacity="100%" style:text-outline="false" style:text-line-through-style="none" style:text-line-through-type="none" style:text-position="0% 100%" style:font-name="Calibri1" fo:font-family="Calibri" fo:font-size="28pt" fo:letter-spacing="normal"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28pt" style:language-asian="zh" style:country-asian="TW" style:font-style-asian="normal" style:font-weight-asian="normal" style:font-name-complex="Arial" style:font-family-complex="Arial" style:font-family-generic-complex="system" style:font-pitch-complex="variable" style:font-size-complex="28pt" style:font-style-complex="normal" style:font-weight-complex="normal" style:text-emphasize="none" style:font-relief="none" style:text-overline-style="none" style:text-overline-color="font-color" fo:hyphenate="false"/>
    </style:style>
    <style:style style:name="標題投影片-outline2" style:family="presentation" style:parent-style-name="標題投影片-outline1">
      <style:paragraph-properties fo:margin-top="0.4cm" fo:margin-bottom="0cm" fo:line-height="90%" fo:text-align="start" style:punctuation-wrap="hanging" style:writing-mode="lr-tb"/>
      <style:text-properties fo:font-variant="normal" fo:text-transform="none" fo:color="#000000" loext:opacity="100%" style:text-line-through-style="none" style:text-line-through-type="none" style:text-position="0% 100%" style:font-name="Calibri1" fo:font-family="Calibri" fo:font-size="20pt" fo:letter-spacing="normal" fo:font-style="normal" style:text-underline-style="none" fo:font-weight="normal" fo:background-color="transparent" style:font-size-asian="20pt" style:font-style-asian="normal" style:font-weight-asian="normal" style:font-size-complex="20pt" style:font-style-complex="normal" style:font-weight-complex="normal" fo:hyphenate="false"/>
    </style:style>
    <style:style style:name="標題投影片-outline3" style:family="presentation" style:parent-style-name="標題投影片-outline2">
      <style:paragraph-properties fo:margin-top="0.3cm" fo:margin-bottom="0cm" fo:line-height="90%" fo:text-align="start" style:punctuation-wrap="hanging" style:writing-mode="lr-tb"/>
      <style:text-properties fo:font-variant="normal" fo:text-transform="none" fo:color="#000000" loext:opacity="100%" style:text-line-through-style="none" style:text-line-through-type="none" style:text-position="0% 100%" style:font-name="Calibri1" fo:font-family="Calibri" fo:font-size="18pt" fo:letter-spacing="normal" fo:font-style="normal" style:text-underline-style="none" fo:font-weight="normal" fo:background-color="transparent" style:font-size-asian="18pt" style:font-style-asian="normal" style:font-weight-asian="normal" style:font-size-complex="18pt" style:font-style-complex="normal" style:font-weight-complex="normal" fo:hyphenate="false"/>
    </style:style>
    <style:style style:name="標題投影片-outline4" style:family="presentation" style:parent-style-name="標題投影片-outline3">
      <style:paragraph-properties fo:margin-top="0.2cm" fo:margin-bottom="0cm" fo:line-height="90%" fo:text-align="start" style:punctuation-wrap="hanging" style:writing-mode="lr-tb"/>
      <style:text-properties fo:font-variant="normal" fo:text-transform="none" fo:color="#000000" loext:opacity="100%" style:text-line-through-style="none" style:text-line-through-type="none" style:text-position="0% 100%" style:font-name="Calibri1" fo:font-family="Calibri" fo:font-size="18pt" fo:letter-spacing="normal" fo:font-style="normal" style:text-underline-style="none" fo:font-weight="normal" fo:background-color="transparent" style:font-size-asian="18pt" style:font-style-asian="normal" style:font-weight-asian="normal" style:font-size-complex="18pt" style:font-style-complex="normal" style:font-weight-complex="normal" fo:hyphenate="false"/>
    </style:style>
    <style:style style:name="標題投影片-outline5" style:family="presentation" style:parent-style-name="標題投影片-outline4">
      <style:paragraph-properties fo:margin-top="0.1cm" fo:margin-bottom="0cm"/>
      <style:text-properties fo:font-size="20pt" style:font-size-asian="20pt" style:font-size-complex="20pt"/>
    </style:style>
    <style:style style:name="標題投影片-outline6" style:family="presentation" style:parent-style-name="標題投影片-outline5">
      <style:paragraph-properties fo:margin-top="0.1cm" fo:margin-bottom="0cm"/>
      <style:text-properties fo:font-size="20pt" style:font-size-asian="20pt" style:font-size-complex="20pt"/>
    </style:style>
    <style:style style:name="標題投影片-outline7" style:family="presentation" style:parent-style-name="標題投影片-outline6">
      <style:paragraph-properties fo:margin-top="0.1cm" fo:margin-bottom="0cm"/>
      <style:text-properties fo:font-size="20pt" style:font-size-asian="20pt" style:font-size-complex="20pt"/>
    </style:style>
    <style:style style:name="標題投影片-outline8" style:family="presentation" style:parent-style-name="標題投影片-outline7">
      <style:paragraph-properties fo:margin-top="0.1cm" fo:margin-bottom="0cm"/>
      <style:text-properties fo:font-size="20pt" style:font-size-asian="20pt" style:font-size-complex="20pt"/>
    </style:style>
    <style:style style:name="標題投影片-outline9" style:family="presentation" style:parent-style-name="標題投影片-outline8">
      <style:paragraph-properties fo:margin-top="0.1cm" fo:margin-bottom="0cm"/>
      <style:text-properties fo:font-size="20pt" style:font-size-asian="20pt" style:font-size-complex="20pt"/>
    </style:style>
    <style:style style:name="標題投影片-subtitle" style:family="presentation">
      <style:graphic-properties draw:stroke="none" draw:fill="none" draw:textarea-vertical-align="middle">
        <text:list-style style:name="標題投影片-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3" fo:font-family="'Liberation Sans'" style:font-family-generic="roman" style:font-pitch="variable" fo:font-size="32pt"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32pt" style:font-style-asian="normal" style:font-weight-asian="normal" style:font-name-complex="Ari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標題投影片-title" style:family="presentation">
      <style:graphic-properties draw:stroke="none" draw:fill="none" draw:textarea-vertical-align="middle">
        <text:list-style style:name="標題投影片-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line-height="100%" fo:text-align="start" style:punctuation-wrap="hanging" style:writing-mode="lr-tb"/>
      <style:text-properties fo:font-variant="normal" fo:text-transform="none" fo:color="#000000" loext:opacity="100%" style:text-outline="false" style:text-line-through-style="none" style:text-line-through-type="none" style:text-position="0% 100%" style:font-name="Calibri1" fo:font-family="Calibri" fo:font-size="18pt" fo:letter-spacing="normal"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18pt" style:language-asian="zh" style:country-asian="TW" style:font-style-asian="normal" style:font-weight-asian="normal" style:font-name-complex="Arial" style:font-family-complex="Arial" style:font-family-generic-complex="system" style:font-pitch-complex="variable" style:font-size-complex="18pt" style:font-style-complex="normal" style:font-weight-complex="normal" style:text-emphasize="none" style:font-relief="none" style:text-overline-style="none" style:text-overline-color="font-color" fo:hyphenate="false"/>
    </style:style>
    <style:style style:name="標題及內容-background" style:family="presentation">
      <style:graphic-properties draw:stroke="none" draw:fill="solid" draw:fill-color="#ffffff"/>
      <style:text-properties style:letter-kerning="true"/>
    </style:style>
    <style:style style:name="標題及內容-backgroundobjects" style:family="presentation">
      <style:graphic-properties draw:textarea-horizontal-align="justify" draw:shadow="hidden" draw:shadow-offset-x="0.2cm" draw:shadow-offset-y="0.2cm" draw:shadow-color="#808080"/>
      <style:text-properties style:letter-kerning="true"/>
    </style:style>
    <style:style style:name="標題及內容-notes" style:family="presentation">
      <style:graphic-properties draw:stroke="none" draw:fill="none"/>
      <style:paragraph-properties fo:margin-left="0.6cm" fo:margin-right="0cm" fo:text-indent="-0.6cm"/>
      <style:text-properties fo:font-variant="normal" fo:text-transform="none" style:use-window-font-color="true" loext:opacity="0%" style:text-outline="false" style:text-line-through-style="none" style:text-line-through-type="none" style:font-name="Liberation Sans3" fo:font-family="'Liberation Sans'" style:font-family-generic="roman" style:font-pitch="variable" fo:font-size="20pt"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20pt" style:font-style-asian="normal" style:font-weight-asian="normal" style:font-name-complex="Ari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標題及內容-outline1" style:family="presentation">
      <style:graphic-properties draw:stroke="none" draw:fill="none" draw:auto-grow-height="false" draw:fit-to-size="false" style:shrink-to-fit="true">
        <text:list-style style:name="標題及內容-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fo:line-height="90%" fo:text-align="start" style:punctuation-wrap="hanging" style:writing-mode="lr-tb"/>
      <style:text-properties fo:font-variant="normal" fo:text-transform="none" fo:color="#000000" loext:opacity="100%" style:text-outline="false" style:text-line-through-style="none" style:text-line-through-type="none" style:text-position="0% 100%" style:font-name="Calibri1" fo:font-family="Calibri" fo:font-size="28pt" fo:letter-spacing="normal"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28pt" style:language-asian="zh" style:country-asian="TW" style:font-style-asian="normal" style:font-weight-asian="normal" style:font-name-complex="Arial" style:font-family-complex="Arial" style:font-family-generic-complex="system" style:font-pitch-complex="variable" style:font-size-complex="28pt" style:font-style-complex="normal" style:font-weight-complex="normal" style:text-emphasize="none" style:font-relief="none" style:text-overline-style="none" style:text-overline-color="font-color" fo:hyphenate="false"/>
    </style:style>
    <style:style style:name="標題及內容-outline2" style:family="presentation" style:parent-style-name="標題及內容-outline1">
      <style:paragraph-properties fo:margin-top="0.4cm" fo:margin-bottom="0cm" fo:line-height="90%" fo:text-align="start" style:punctuation-wrap="hanging" style:writing-mode="lr-tb"/>
      <style:text-properties fo:font-variant="normal" fo:text-transform="none" fo:color="#000000" loext:opacity="100%" style:text-line-through-style="none" style:text-line-through-type="none" style:text-position="0% 100%" style:font-name="Calibri1" fo:font-family="Calibri" fo:font-size="20pt" fo:letter-spacing="normal" fo:font-style="normal" style:text-underline-style="none" fo:font-weight="normal" fo:background-color="transparent" style:font-size-asian="20pt" style:font-style-asian="normal" style:font-weight-asian="normal" style:font-size-complex="20pt" style:font-style-complex="normal" style:font-weight-complex="normal" fo:hyphenate="false"/>
    </style:style>
    <style:style style:name="標題及內容-outline3" style:family="presentation" style:parent-style-name="標題及內容-outline2">
      <style:paragraph-properties fo:margin-top="0.3cm" fo:margin-bottom="0cm" fo:line-height="90%" fo:text-align="start" style:punctuation-wrap="hanging" style:writing-mode="lr-tb"/>
      <style:text-properties fo:font-variant="normal" fo:text-transform="none" fo:color="#000000" loext:opacity="100%" style:text-line-through-style="none" style:text-line-through-type="none" style:text-position="0% 100%" style:font-name="Calibri1" fo:font-family="Calibri" fo:font-size="18pt" fo:letter-spacing="normal" fo:font-style="normal" style:text-underline-style="none" fo:font-weight="normal" fo:background-color="transparent" style:font-size-asian="18pt" style:font-style-asian="normal" style:font-weight-asian="normal" style:font-size-complex="18pt" style:font-style-complex="normal" style:font-weight-complex="normal" fo:hyphenate="false"/>
    </style:style>
    <style:style style:name="標題及內容-outline4" style:family="presentation" style:parent-style-name="標題及內容-outline3">
      <style:paragraph-properties fo:margin-top="0.2cm" fo:margin-bottom="0cm" fo:line-height="90%" fo:text-align="start" style:punctuation-wrap="hanging" style:writing-mode="lr-tb"/>
      <style:text-properties fo:font-variant="normal" fo:text-transform="none" fo:color="#000000" loext:opacity="100%" style:text-line-through-style="none" style:text-line-through-type="none" style:text-position="0% 100%" style:font-name="Calibri1" fo:font-family="Calibri" fo:font-size="18pt" fo:letter-spacing="normal" fo:font-style="normal" style:text-underline-style="none" fo:font-weight="normal" fo:background-color="transparent" style:font-size-asian="18pt" style:font-style-asian="normal" style:font-weight-asian="normal" style:font-size-complex="18pt" style:font-style-complex="normal" style:font-weight-complex="normal" fo:hyphenate="false"/>
    </style:style>
    <style:style style:name="標題及內容-outline5" style:family="presentation" style:parent-style-name="標題及內容-outline4">
      <style:paragraph-properties fo:margin-top="0.1cm" fo:margin-bottom="0cm"/>
      <style:text-properties fo:font-size="20pt" style:font-size-asian="20pt" style:font-size-complex="20pt"/>
    </style:style>
    <style:style style:name="標題及內容-outline6" style:family="presentation" style:parent-style-name="標題及內容-outline5">
      <style:paragraph-properties fo:margin-top="0.1cm" fo:margin-bottom="0cm"/>
      <style:text-properties fo:font-size="20pt" style:font-size-asian="20pt" style:font-size-complex="20pt"/>
    </style:style>
    <style:style style:name="標題及內容-outline7" style:family="presentation" style:parent-style-name="標題及內容-outline6">
      <style:paragraph-properties fo:margin-top="0.1cm" fo:margin-bottom="0cm"/>
      <style:text-properties fo:font-size="20pt" style:font-size-asian="20pt" style:font-size-complex="20pt"/>
    </style:style>
    <style:style style:name="標題及內容-outline8" style:family="presentation" style:parent-style-name="標題及內容-outline7">
      <style:paragraph-properties fo:margin-top="0.1cm" fo:margin-bottom="0cm"/>
      <style:text-properties fo:font-size="20pt" style:font-size-asian="20pt" style:font-size-complex="20pt"/>
    </style:style>
    <style:style style:name="標題及內容-outline9" style:family="presentation" style:parent-style-name="標題及內容-outline8">
      <style:paragraph-properties fo:margin-top="0.1cm" fo:margin-bottom="0cm"/>
      <style:text-properties fo:font-size="20pt" style:font-size-asian="20pt" style:font-size-complex="20pt"/>
    </style:style>
    <style:style style:name="標題及內容-subtitle" style:family="presentation">
      <style:graphic-properties draw:stroke="none" draw:fill="none" draw:textarea-vertical-align="middle">
        <text:list-style style:name="標題及內容-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loext:opacity="0%" style:text-outline="false" style:text-line-through-style="none" style:text-line-through-type="none" style:font-name="Liberation Sans3" fo:font-family="'Liberation Sans'" style:font-family-generic="roman" style:font-pitch="variable" fo:font-size="32pt"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32pt" style:font-style-asian="normal" style:font-weight-asian="normal" style:font-name-complex="Ari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標題及內容-title" style:family="presentation">
      <style:graphic-properties draw:stroke="none" draw:fill="none" draw:textarea-vertical-align="middle">
        <text:list-style style:name="標題及內容-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line-height="100%" fo:text-align="start" style:punctuation-wrap="hanging" style:writing-mode="lr-tb"/>
      <style:text-properties fo:font-variant="normal" fo:text-transform="none" fo:color="#000000" loext:opacity="100%" style:text-outline="false" style:text-line-through-style="none" style:text-line-through-type="none" style:text-position="0% 100%" style:font-name="Calibri1" fo:font-family="Calibri" fo:font-size="18pt" fo:letter-spacing="normal" fo:font-style="normal" fo:text-shadow="none" style:text-underline-style="none" fo:font-weight="normal" style:letter-kerning="true" fo:background-color="transparent" style:font-name-asian="微軟正黑體4" style:font-family-asian="微軟正黑體" style:font-family-generic-asian="system" style:font-pitch-asian="variable" style:font-size-asian="18pt" style:language-asian="zh" style:country-asian="TW" style:font-style-asian="normal" style:font-weight-asian="normal" style:font-name-complex="Arial" style:font-family-complex="Arial" style:font-family-generic-complex="system" style:font-pitch-complex="variable" style:font-size-complex="18pt" style:font-style-complex="normal" style:font-weight-complex="normal" style:text-emphasize="none" style:font-relief="none" style:text-overline-style="none" style:text-overline-color="font-color" fo:hyphenate="false"/>
    </style:style>
    <style:presentation-page-layout style:name="AL0T26">
      <presentation:placeholder presentation:object="handout" svg:x="2.058cm" svg:y="1.743cm" svg:width="10.556cm" svg:height="-0.231cm"/>
      <presentation:placeholder presentation:object="handout" svg:x="15.414cm" svg:y="1.743cm" svg:width="10.556cm" svg:height="-0.231cm"/>
      <presentation:placeholder presentation:object="handout" svg:x="2.058cm" svg:y="3.612cm" svg:width="10.556cm" svg:height="-0.231cm"/>
      <presentation:placeholder presentation:object="handout" svg:x="15.414cm" svg:y="3.612cm" svg:width="10.556cm" svg:height="-0.231cm"/>
      <presentation:placeholder presentation:object="handout" svg:x="2.058cm" svg:y="5.481cm" svg:width="10.556cm" svg:height="-0.231cm"/>
      <presentation:placeholder presentation:object="handout" svg:x="15.414cm" svg:y="5.481cm" svg:width="10.556cm" svg:height="-0.231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1">
      <presentation:placeholder presentation:object="title" svg:x="2.058cm" svg:y="1.743cm" svg:width="23.912cm" svg:height="3.507cm"/>
      <presentation:placeholder presentation:object="object"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33.867cm" fo:page-height="19.05cm" style:print-orientation="landscape"/>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pr1" style:family="presentation" style:parent-style-name="標題投影片-title">
      <style:graphic-properties draw:stroke="none" svg:stroke-width="0cm" draw:fill="none" draw:textarea-vertical-align="bottom" draw:auto-grow-height="false" draw:fit-to-size="false" style:shrink-to-fit="false" fo:min-height="3.181cm" fo:padding-top="0.127cm" fo:padding-bottom="0.127cm" fo:padding-left="0.254cm" fo:padding-right="0.254cm" fo:wrap-option="wrap"/>
      <style:paragraph-properties style:writing-mode="lr-tb"/>
    </style:style>
    <style:style style:name="Mpr2" style:family="presentation" style:parent-style-name="標題投影片-backgroundobjects">
      <style:graphic-properties draw:stroke="none" svg:stroke-width="0cm" draw:fill="none" draw:fill-color="#ffffff" draw:textarea-vertical-align="middle" draw:auto-grow-height="false" draw:fit-to-size="false" style:shrink-to-fit="false" fo:min-height="11.049cm" fo:padding-top="0.127cm" fo:padding-bottom="0.127cm" fo:padding-left="0.254cm" fo:padding-right="0.254cm" fo:wrap-option="wrap"/>
      <style:paragraph-properties style:writing-mode="lr-tb"/>
    </style:style>
    <style:style style:name="Mpr3" style:family="presentation" style:parent-style-name="標題投影片-backgroundobjects">
      <style:graphic-properties draw:stroke="none" draw:fill="none" draw:fill-color="#ffffff" draw:auto-grow-height="false" fo:min-height="1.485cm"/>
      <style:paragraph-properties style:writing-mode="lr-tb"/>
    </style:style>
    <style:style style:name="Mpr4" style:family="presentation" style:parent-style-name="標題投影片-backgroundobjects">
      <style:graphic-properties draw:stroke="none" draw:fill="none" draw:fill-color="#ffffff" draw:textarea-vertical-align="bottom" draw:auto-grow-height="false" fo:min-height="1.485cm"/>
      <style:paragraph-properties style:writing-mode="lr-tb"/>
    </style:style>
    <style:style style:name="Mpr5" style:family="presentation" style:parent-style-name="標題及內容-title">
      <style:graphic-properties draw:stroke="none" svg:stroke-width="0cm" draw:fill="none" draw:textarea-vertical-align="middle" draw:auto-grow-height="false" draw:fit-to-size="false" style:shrink-to-fit="false" fo:min-height="3.181cm" fo:padding-top="0.127cm" fo:padding-bottom="0.127cm" fo:padding-left="0.254cm" fo:padding-right="0.254cm" fo:wrap-option="wrap"/>
      <style:paragraph-properties style:writing-mode="lr-tb"/>
    </style:style>
    <style:style style:name="Mpr6" style:family="presentation" style:parent-style-name="標題及內容-outline1">
      <style:graphic-properties draw:stroke="none" svg:stroke-width="0cm" draw:fill="none" draw:textarea-vertical-align="top" draw:auto-grow-height="false" draw:fit-to-size="false" style:shrink-to-fit="false" fo:min-height="11.049cm" fo:padding-top="0.127cm" fo:padding-bottom="0.127cm" fo:padding-left="0.254cm" fo:padding-right="0.254cm" fo:wrap-option="wrap"/>
      <style:paragraph-properties style:writing-mode="lr-tb"/>
    </style:style>
    <style:style style:name="Mpr7" style:family="presentation" style:parent-style-name="標題及內容-backgroundobjects">
      <style:graphic-properties draw:stroke="none" svg:stroke-width="0cm" draw:fill="none" draw:fill-color="#ffffff" draw:textarea-vertical-align="middle" draw:auto-grow-height="false" draw:fit-to-size="false" style:shrink-to-fit="false" fo:min-height="11.049cm" fo:padding-top="0.127cm" fo:padding-bottom="0.127cm" fo:padding-left="0.254cm" fo:padding-right="0.254cm" fo:wrap-option="wrap"/>
      <style:paragraph-properties style:writing-mode="lr-tb"/>
    </style:style>
    <style:style style:name="Mpr8" style:family="presentation" style:parent-style-name="標題及內容-backgroundobjects">
      <style:graphic-properties draw:stroke="none" draw:fill="none" draw:fill-color="#ffffff" draw:auto-grow-height="false" fo:min-height="1.485cm"/>
      <style:paragraph-properties style:writing-mode="lr-tb"/>
    </style:style>
    <style:style style:name="Mpr9" style:family="presentation" style:parent-style-name="標題及內容-backgroundobjects">
      <style:graphic-properties draw:stroke="none" draw:fill="none" draw:fill-color="#ffffff" draw:textarea-vertical-align="bottom" draw:auto-grow-height="false" fo:min-height="1.485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style:paragraph-properties fo:margin-top="0cm" fo:margin-bottom="0cm" fo:line-height="90%" fo:text-align="center" style:punctuation-wrap="hanging" style:writing-mode="lr-tb"/>
      <style:text-properties fo:hyphenate="false"/>
    </style:style>
    <style:style style:name="MP6" style:family="paragraph">
      <loext:graphic-properties draw:fill="none"/>
      <style:paragraph-properties fo:text-align="start" style:writing-mode="lr-tb" style:font-independent-line-spacing="true"/>
      <style:text-properties fo:font-size="60pt"/>
    </style:style>
    <style:style style:name="MP7" style:family="paragraph">
      <style:paragraph-properties fo:margin-left="0cm" fo:margin-right="0cm" fo:margin-top="0cm" fo:margin-bottom="0cm" fo:line-height="100%" fo:text-align="start" fo:text-indent="0cm" style:punctuation-wrap="hanging" style:writing-mode="lr-tb"/>
      <style:text-properties fo:font-size="12pt" style:font-size-asian="14pt" style:font-size-complex="14pt" fo:hyphenate="false"/>
    </style:style>
    <style:style style:name="MP8" style:family="paragraph">
      <loext:graphic-properties draw:fill="none" draw:fill-color="#ffffff"/>
      <style:paragraph-properties fo:text-align="start" style:writing-mode="lr-tb" style:font-independent-line-spacing="true"/>
      <style:text-properties fo:font-size="12pt" style:font-size-asian="14pt" style:font-size-complex="14pt"/>
    </style:style>
    <style:style style:name="MP9" style:family="paragraph">
      <style:paragraph-properties fo:text-align="center" style:writing-mode="lr-tb"/>
      <style:text-properties fo:font-size="12pt" style:font-size-asian="14pt" style:font-size-complex="14pt"/>
    </style:style>
    <style:style style:name="MP10" style:family="paragraph">
      <style:paragraph-properties fo:margin-left="0cm" fo:margin-right="0cm" fo:margin-top="0cm" fo:margin-bottom="0cm" fo:line-height="100%" fo:text-align="end" fo:text-indent="0cm" style:punctuation-wrap="hanging" style:writing-mode="lr-tb"/>
      <style:text-properties fo:font-size="12pt" style:font-size-asian="14pt" style:font-size-complex="14pt" fo:hyphenate="false"/>
    </style:style>
    <style:style style:name="MP11" style:family="paragraph">
      <style:paragraph-properties fo:margin-top="0cm" fo:margin-bottom="0cm" fo:line-height="90%" fo:text-align="start" style:punctuation-wrap="hanging" style:writing-mode="lr-tb"/>
      <style:text-properties fo:hyphenate="false"/>
    </style:style>
    <style:style style:name="MP12" style:family="paragraph">
      <loext:graphic-properties draw:fill="none"/>
      <style:paragraph-properties fo:text-align="start" style:writing-mode="lr-tb" style:font-independent-line-spacing="true"/>
      <style:text-properties fo:font-size="44pt"/>
    </style:style>
    <style:style style:name="MP13" style:family="paragraph">
      <style:paragraph-properties fo:margin-left="0cm" fo:margin-right="0cm" fo:margin-top="0.353cm" fo:margin-bottom="0cm" fo:line-height="90%" fo:text-align="start" fo:text-indent="0cm" style:punctuation-wrap="hanging" style:writing-mode="lr-tb"/>
      <style:text-properties fo:hyphenate="false"/>
    </style:style>
    <style:style style:name="MP14" style:family="paragraph">
      <style:paragraph-properties fo:margin-left="0cm" fo:margin-right="0cm" fo:margin-top="0.176cm" fo:margin-bottom="0cm" fo:line-height="90%" fo:text-align="start" fo:text-indent="0cm" style:punctuation-wrap="hanging" style:writing-mode="lr-tb"/>
      <style:text-properties fo:hyphenate="false"/>
    </style:style>
    <style:style style:name="MP15" style:family="paragraph">
      <loext:graphic-properties draw:fill="none"/>
      <style:paragraph-properties fo:text-align="start" style:writing-mode="lr-tb" style:font-independent-line-spacing="true"/>
      <style:text-properties fo:font-size="28pt"/>
    </style:style>
    <style:style style:name="MT1" style:family="text">
      <style:text-properties fo:font-size="14pt" style:font-size-asian="14pt" style:font-size-complex="14pt"/>
    </style:style>
    <style:style style:name="MT2" style:family="text">
      <style:text-properties fo:font-variant="normal" fo:text-transform="none" fo:color="#000000" loext:opacity="100%" style:text-line-through-style="none" style:text-line-through-type="none" style:text-position="0% 100%" style:font-name="Calibri Light1" fo:font-size="60pt" fo:letter-spacing="normal" fo:font-style="normal" style:text-underline-style="none" fo:font-weight="normal" fo:background-color="transparent" style:font-size-asian="60pt" style:language-asian="zh" style:country-asian="TW" style:font-style-asian="normal" style:font-weight-asian="normal" style:font-size-complex="60pt" style:font-style-complex="normal" style:font-weight-complex="normal"/>
    </style:style>
    <style:style style:name="MT3" style:family="text">
      <style:text-properties fo:font-variant="normal" fo:text-transform="none" fo:color="#8b8b8b" loext:opacity="100%" style:text-line-through-style="none" style:text-line-through-type="none" style:text-position="0% 100%" style:font-name="Calibri1" fo:font-size="12pt" fo:letter-spacing="normal" fo:font-style="normal" style:text-underline-style="none" fo:font-weight="normal" fo:background-color="transparent" style:font-size-asian="12pt" style:language-asian="zh" style:country-asian="TW" style:font-style-asian="normal" style:font-weight-asian="normal" style:font-size-complex="12pt" style:font-style-complex="normal" style:font-weight-complex="normal"/>
    </style:style>
    <style:style style:name="MT4" style:family="text">
      <style:text-properties fo:font-variant="normal" fo:text-transform="none" fo:color="#000000" loext:opacity="100%" style:text-line-through-style="none" style:text-line-through-type="none" style:text-position="0% 100%" style:font-name="Calibri Light1" fo:font-size="44pt" fo:letter-spacing="normal" fo:font-style="normal" style:text-underline-style="none" fo:font-weight="normal" fo:background-color="transparent" style:font-size-asian="44pt" style:language-asian="zh" style:country-asian="TW" style:font-style-asian="normal" style:font-weight-asian="normal" style:font-size-complex="44pt" style:font-style-complex="normal" style:font-weight-complex="normal"/>
    </style:style>
    <style:style style:name="MT5" style:family="text">
      <style:text-properties fo:font-variant="normal" fo:text-transform="none" fo:color="#000000" loext:opacity="100%" style:text-line-through-style="none" style:text-line-through-type="none" style:text-position="0% 100%" style:font-name="Calibri1" fo:font-size="28pt" fo:letter-spacing="normal" fo:font-style="normal" style:text-underline-style="none" fo:font-weight="normal" fo:background-color="transparent" style:font-size-asian="28pt" style:language-asian="zh" style:country-asian="TW" style:font-style-asian="normal" style:font-weight-asian="normal" style:font-size-complex="28pt" style:font-style-complex="normal" style:font-weight-complex="normal"/>
    </style:style>
    <style:style style:name="MT6" style:family="text">
      <style:text-properties fo:font-variant="normal" fo:text-transform="none" fo:color="#000000" loext:opacity="100%" style:text-line-through-style="none" style:text-line-through-type="none" style:text-position="0% 100%" style:font-name="Calibri1" fo:font-size="24pt" fo:letter-spacing="normal" fo:font-style="normal" style:text-underline-style="none" fo:font-weight="normal" fo:background-color="transparent" style:font-size-asian="24pt" style:language-asian="zh" style:country-asian="TW" style:font-style-asian="normal" style:font-weight-asian="normal" style:font-size-complex="24pt" style:font-style-complex="normal" style:font-weight-complex="normal"/>
    </style:style>
    <style:style style:name="MT7" style:family="text">
      <style:text-properties fo:font-variant="normal" fo:text-transform="none" fo:color="#000000" loext:opacity="100%" style:text-line-through-style="none" style:text-line-through-type="none" style:text-position="0% 100%" style:font-name="Calibri1" fo:font-size="20pt" fo:letter-spacing="normal" fo:font-style="normal" style:text-underline-style="none" fo:font-weight="normal" fo:background-color="transparent" style:font-size-asian="20pt" style:language-asian="zh" style:country-asian="TW" style:font-style-asian="normal" style:font-weight-asian="normal" style:font-size-complex="20pt" style:font-style-complex="normal" style:font-weight-complex="normal"/>
    </style:style>
    <style:style style:name="MT8" style:family="text">
      <style:text-properties fo:font-variant="normal" fo:text-transform="none" fo:color="#000000" loext:opacity="100%" style:text-line-through-style="none" style:text-line-through-type="none" style:text-position="0% 100%" style:font-name="Calibri1" fo:font-size="18pt" fo:letter-spacing="normal" fo:font-style="normal" style:text-underline-style="none" fo:font-weight="normal" fo:background-color="transparent" style:font-size-asian="18pt" style:language-asian="zh" style:country-asian="TW" style:font-style-asian="normal" style:font-weight-asian="normal" style:font-size-complex="18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&lt;編號&gt;</text:page-number>
            </text:span>
          </text:p>
        </draw:text-box>
      </draw:frame>
    </style:handout-master>
    <style:master-page style:name="標題投影片" style:page-layout-name="PM1" draw:style-name="Mdp1">
      <draw:frame draw:name="標題 1" presentation:style-name="Mpr1" draw:text-style-name="MP6" draw:layer="backgroundobjects" svg:width="25.399cm" svg:height="6.631cm" svg:x="4.233cm" svg:y="3.118cm" presentation:class="title" presentation:user-transformed="true">
        <draw:text-box>
          <text:p text:style-name="MP5">
            <text:span text:style-name="MT2">按一下以編輯母片標題樣式</text:span>
          </text:p>
        </draw:text-box>
      </draw:frame>
      <draw:frame draw:name="日期版面配置區 3" presentation:style-name="Mpr2" draw:text-style-name="MP8" draw:layer="backgroundobjects" svg:width="7.619cm" svg:height="1.013cm" svg:x="2.328cm" svg:y="17.657cm" presentation:class="date-time" presentation:user-transformed="true">
        <draw:text-box>
          <text:p text:style-name="MP7">
            <text:span text:style-name="MT3">
              <presentation:date-time/>
            </text:span>
          </text:p>
        </draw:text-box>
      </draw:frame>
      <draw:frame draw:name="頁尾版面配置區 4" presentation:style-name="Mpr2" draw:text-style-name="MP8" draw:layer="backgroundobjects" svg:width="11.429cm" svg:height="1.013cm" svg:x="11.218cm" svg:y="17.657cm" presentation:class="footer" presentation:user-transformed="true">
        <draw:text-box>
          <text:p text:style-name="MP9">
            <text:span text:style-name="MT1">
              <presentation:footer/>
            </text:span>
          </text:p>
        </draw:text-box>
      </draw:frame>
      <draw:frame draw:name="投影片編號版面配置區 5" presentation:style-name="Mpr2" draw:text-style-name="MP8" draw:layer="backgroundobjects" svg:width="7.619cm" svg:height="1.013cm" svg:x="23.918cm" svg:y="17.657cm" presentation:class="page-number" presentation:user-transformed="true">
        <draw:text-box>
          <text:p text:style-name="MP10">
            <text:span text:style-name="MT3">
              <text:page-number>&lt;編號&gt;</text:page-number>
            </text:span>
          </text:p>
        </draw:text-box>
      </draw:frame>
      <draw:frame presentation:style-name="標題投影片-outline1" draw:layer="backgroundobjects" svg:width="30.479cm" svg:height="11.048cm" svg:x="1.693cm" svg:y="4.457cm" presentation:class="outline" presentation:placeholder="true">
        <draw:text-box/>
      </draw:frame>
      <presentation:notes style:page-layout-name="PM0">
        <draw:page-thumbnail presentation:style-name="標題投影片-title" draw:layer="backgroundobjects" svg:width="19.798cm" svg:height="11.136cm" svg:x="0.6cm" svg:y="2.257cm" presentation:class="page"/>
        <draw:frame presentation:style-name="標題投影片-notes" draw:layer="backgroundobjects" svg:width="16.799cm" svg:height="13.364cm" svg:x="2.1cm" svg:y="14.107cm" presentation:class="notes" presentation:placeholder="true">
          <draw:text-box/>
        </draw:frame>
        <draw:frame presentation:style-name="Mpr3" draw:text-style-name="MP2" draw:layer="backgroundobjects" svg:width="9.113cm" svg:height="1.484cm" svg:x="0cm" svg:y="0cm" presentation:class="header">
          <draw:text-box>
            <text:p text:style-name="MP1">
              <text:span text:style-name="MT1">
                <presentation:header/>
              </text:span>
            </text:p>
          </draw:text-box>
        </draw:frame>
        <draw:frame presentation:style-name="Mpr3" draw:text-style-name="MP4" draw:layer="backgroundobjects" svg:width="9.113cm" svg:height="1.484cm" svg:x="11.886cm" svg:y="0cm" presentation:class="date-time">
          <draw:text-box>
            <text:p text:style-name="MP3">
              <text:span text:style-name="MT1">
                <presentation:date-time/>
              </text:span>
            </text:p>
          </draw:text-box>
        </draw:frame>
        <draw:frame presentation:style-name="Mpr4" draw:text-style-name="MP2" draw:layer="backgroundobjects" svg:width="9.113cm" svg:height="1.484cm" svg:x="0cm" svg:y="28.215cm" presentation:class="footer">
          <draw:text-box>
            <text:p text:style-name="MP1">
              <text:span text:style-name="MT1">
                <presentation:footer/>
              </text:span>
            </text:p>
          </draw:text-box>
        </draw:frame>
        <draw:frame presentation:style-name="Mpr4" draw:text-style-name="MP4" draw:layer="backgroundobjects" svg:width="9.113cm" svg:height="1.484cm" svg:x="11.886cm" svg:y="28.215cm" presentation:class="page-number">
          <draw:text-box>
            <text:p text:style-name="MP3">
              <text:span text:style-name="MT1">
                <text:page-number>&lt;編號&gt;</text:page-number>
              </text:span>
            </text:p>
          </draw:text-box>
        </draw:frame>
      </presentation:notes>
    </style:master-page>
    <style:master-page style:name="標題及內容" style:page-layout-name="PM1" draw:style-name="Mdp1">
      <draw:frame draw:name="標題 1" presentation:style-name="Mpr5" draw:text-style-name="MP12" draw:layer="backgroundobjects" svg:width="29.209cm" svg:height="3.681cm" svg:x="2.328cm" svg:y="1.014cm" presentation:class="title" presentation:user-transformed="true">
        <draw:text-box>
          <text:p text:style-name="MP11">
            <text:span text:style-name="MT4">按一下以編輯母片標題樣式</text:span>
          </text:p>
        </draw:text-box>
      </draw:frame>
      <draw:frame draw:name="內容版面配置區 2" presentation:style-name="Mpr6" draw:text-style-name="MP15" draw:layer="backgroundobjects" svg:width="29.209cm" svg:height="12.086cm" svg:x="2.328cm" svg:y="5.071cm" presentation:class="outline" presentation:user-transformed="true">
        <draw:text-box>
          <text:list text:style-name="ML3">
            <text:list-item>
              <text:p text:style-name="MP13">
                <text:span text:style-name="MT5">按一下以編輯母片文字樣式</text:span>
              </text:p>
              <text:list>
                <text:list-item>
                  <text:p text:style-name="MP14">
                    <text:span text:style-name="MT6">第二層</text:span>
                  </text:p>
                  <text:list>
                    <text:list-item>
                      <text:p text:style-name="MP14">
                        <text:span text:style-name="MT7">第三層</text:span>
                      </text:p>
                      <text:list>
                        <text:list-item>
                          <text:p text:style-name="MP14">
                            <text:span text:style-name="MT8">第四層</text:span>
                          </text:p>
                          <text:list>
                            <text:list-item>
                              <text:p text:style-name="MP14">
                                <text:span text:style-name="MT8">第五層</text:span>
                              </text:p>
                            </text:list-item>
                          </text:list>
                        </text:list-item>
                      </text:list>
                    </text:list-item>
                  </text:list>
                </text:list-item>
              </text:list>
            </text:list-item>
          </text:list>
        </draw:text-box>
      </draw:frame>
      <draw:frame draw:name="日期版面配置區 3" presentation:style-name="Mpr7" draw:text-style-name="MP8" draw:layer="backgroundobjects" svg:width="7.619cm" svg:height="1.013cm" svg:x="2.328cm" svg:y="17.657cm" presentation:class="date-time" presentation:user-transformed="true">
        <draw:text-box>
          <text:p text:style-name="MP7">
            <text:span text:style-name="MT3">
              <presentation:date-time/>
            </text:span>
          </text:p>
        </draw:text-box>
      </draw:frame>
      <draw:frame draw:name="頁尾版面配置區 4" presentation:style-name="Mpr7" draw:text-style-name="MP8" draw:layer="backgroundobjects" svg:width="11.429cm" svg:height="1.013cm" svg:x="11.218cm" svg:y="17.657cm" presentation:class="footer" presentation:user-transformed="true">
        <draw:text-box>
          <text:p text:style-name="MP9">
            <text:span text:style-name="MT1">
              <presentation:footer/>
            </text:span>
          </text:p>
        </draw:text-box>
      </draw:frame>
      <draw:frame draw:name="投影片編號版面配置區 5" presentation:style-name="Mpr7" draw:text-style-name="MP8" draw:layer="backgroundobjects" svg:width="7.619cm" svg:height="1.013cm" svg:x="23.918cm" svg:y="17.657cm" presentation:class="page-number" presentation:user-transformed="true">
        <draw:text-box>
          <text:p text:style-name="MP10">
            <text:span text:style-name="MT3">
              <text:page-number>&lt;編號&gt;</text:page-number>
            </text:span>
          </text:p>
        </draw:text-box>
      </draw:frame>
      <presentation:notes style:page-layout-name="PM0">
        <draw:page-thumbnail presentation:style-name="標題及內容-title" draw:layer="backgroundobjects" svg:width="19.798cm" svg:height="11.136cm" svg:x="0.6cm" svg:y="2.257cm" presentation:class="page"/>
        <draw:frame presentation:style-name="標題及內容-notes" draw:layer="backgroundobjects" svg:width="16.799cm" svg:height="13.364cm" svg:x="2.1cm" svg:y="14.107cm" presentation:class="notes" presentation:placeholder="true">
          <draw:text-box/>
        </draw:frame>
        <draw:frame presentation:style-name="Mpr8" draw:text-style-name="MP2" draw:layer="backgroundobjects" svg:width="9.113cm" svg:height="1.484cm" svg:x="0cm" svg:y="0cm" presentation:class="header">
          <draw:text-box>
            <text:p text:style-name="MP1">
              <text:span text:style-name="MT1">
                <presentation:header/>
              </text:span>
            </text:p>
          </draw:text-box>
        </draw:frame>
        <draw:frame presentation:style-name="Mpr8" draw:text-style-name="MP4" draw:layer="backgroundobjects" svg:width="9.113cm" svg:height="1.484cm" svg:x="11.886cm" svg:y="0cm" presentation:class="date-time">
          <draw:text-box>
            <text:p text:style-name="MP3">
              <text:span text:style-name="MT1">
                <presentation:date-time/>
              </text:span>
            </text:p>
          </draw:text-box>
        </draw:frame>
        <draw:frame presentation:style-name="Mpr9" draw:text-style-name="MP2" draw:layer="backgroundobjects" svg:width="9.113cm" svg:height="1.484cm" svg:x="0cm" svg:y="28.215cm" presentation:class="footer">
          <draw:text-box>
            <text:p text:style-name="MP1">
              <text:span text:style-name="MT1">
                <presentation:footer/>
              </text:span>
            </text:p>
          </draw:text-box>
        </draw:frame>
        <draw:frame presentation:style-name="Mpr9" draw:text-style-name="MP4" draw:layer="backgroundobjects" svg:width="9.113cm" svg:height="1.484cm" svg:x="11.886cm" svg:y="28.215cm" presentation:class="page-number">
          <draw:text-box>
            <text:p text:style-name="MP3">
              <text:span text:style-name="MT1">
                <text:page-number>&lt;編號&gt;</text:page-number>
              </text:span>
            </text:p>
          </draw:text-box>
        </draw:frame>
      </presentation:notes>
    </style:master-page>
  </office:master-styles>
</office:document-styles>
</file>